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Barlow Condensed" panose="020B0604020202020204" charset="0"/>
      <p:regular r:id="rId4"/>
      <p:bold r:id="rId5"/>
      <p:italic r:id="rId6"/>
      <p:boldItalic r:id="rId7"/>
    </p:embeddedFont>
    <p:embeddedFont>
      <p:font typeface="Barlow Condensed Medium" panose="020B0604020202020204" charset="0"/>
      <p:regular r:id="rId8"/>
      <p:bold r:id="rId9"/>
      <p:italic r:id="rId10"/>
      <p:boldItalic r:id="rId11"/>
    </p:embeddedFont>
    <p:embeddedFont>
      <p:font typeface="Pacifico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11EB75-E49B-4ADF-B0E9-93263668EACB}">
  <a:tblStyle styleId="{4911EB75-E49B-4ADF-B0E9-93263668EA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704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259350"/>
            <a:ext cx="7772400" cy="9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F9900"/>
                </a:solidFill>
                <a:latin typeface="Pacifico"/>
                <a:ea typeface="Pacifico"/>
                <a:cs typeface="Pacifico"/>
                <a:sym typeface="Pacifico"/>
              </a:rPr>
              <a:t>James Family</a:t>
            </a:r>
            <a:endParaRPr sz="4400" dirty="0">
              <a:solidFill>
                <a:srgbClr val="FF99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4046695792"/>
              </p:ext>
            </p:extLst>
          </p:nvPr>
        </p:nvGraphicFramePr>
        <p:xfrm>
          <a:off x="952500" y="2259700"/>
          <a:ext cx="5867400" cy="7385500"/>
        </p:xfrm>
        <a:graphic>
          <a:graphicData uri="http://schemas.openxmlformats.org/drawingml/2006/table">
            <a:tbl>
              <a:tblPr>
                <a:noFill/>
                <a:tableStyleId>{4911EB75-E49B-4ADF-B0E9-93263668EACB}</a:tableStyleId>
              </a:tblPr>
              <a:tblGrid>
                <a:gridCol w="13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7:00 AM</a:t>
                      </a:r>
                      <a:endParaRPr sz="1800" dirty="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Wake up, Brush Teeth and Yoga</a:t>
                      </a:r>
                      <a:endParaRPr b="1" dirty="0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9:00 AM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Office Work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11:00 AM</a:t>
                      </a:r>
                      <a:endParaRPr sz="1800" dirty="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Light Food</a:t>
                      </a:r>
                      <a:endParaRPr b="1" dirty="0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12:00 AM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Chat with Friends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1:00 PM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Lunch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2:00 PM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Learn new Things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4:00 PM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Sports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6:00 PM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Dinner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7:00 PM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Family Time</a:t>
                      </a:r>
                      <a:endParaRPr b="1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8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Barlow Condensed Medium"/>
                          <a:ea typeface="Barlow Condensed Medium"/>
                          <a:cs typeface="Barlow Condensed Medium"/>
                          <a:sym typeface="Barlow Condensed Medium"/>
                        </a:rPr>
                        <a:t>8:00 PM</a:t>
                      </a:r>
                      <a:endParaRPr sz="1800">
                        <a:latin typeface="Barlow Condensed Medium"/>
                        <a:ea typeface="Barlow Condensed Medium"/>
                        <a:cs typeface="Barlow Condensed Medium"/>
                        <a:sym typeface="Barlow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Barlow Condensed"/>
                          <a:ea typeface="Barlow Condensed"/>
                          <a:cs typeface="Barlow Condensed"/>
                          <a:sym typeface="Barlow Condensed"/>
                        </a:rPr>
                        <a:t>Go to bed</a:t>
                      </a:r>
                      <a:endParaRPr b="1" dirty="0">
                        <a:latin typeface="Barlow Condensed"/>
                        <a:ea typeface="Barlow Condensed"/>
                        <a:cs typeface="Barlow Condensed"/>
                        <a:sym typeface="Barlow Condensed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1975" y="2335900"/>
            <a:ext cx="569226" cy="569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2850" y="3014662"/>
            <a:ext cx="607475" cy="60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1970" y="3836450"/>
            <a:ext cx="569224" cy="56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62850" y="4543775"/>
            <a:ext cx="607475" cy="60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76421" y="5289346"/>
            <a:ext cx="380320" cy="60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25050" y="6072875"/>
            <a:ext cx="483075" cy="485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19650" y="6771987"/>
            <a:ext cx="493900" cy="493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76408" y="7479746"/>
            <a:ext cx="380320" cy="60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762850" y="8235428"/>
            <a:ext cx="607475" cy="607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19638" y="9018000"/>
            <a:ext cx="493900" cy="493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889207"/>
            <a:ext cx="7772400" cy="9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Barlow Condensed"/>
                <a:ea typeface="Barlow Condensed"/>
                <a:cs typeface="Barlow Condensed"/>
                <a:sym typeface="Barlow Condensed"/>
              </a:rPr>
              <a:t>DAILY SCHEDULE</a:t>
            </a:r>
            <a:endParaRPr sz="6000" dirty="0"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Barlow Condensed Medium</vt:lpstr>
      <vt:lpstr>Pacifico</vt:lpstr>
      <vt:lpstr>Arial</vt:lpstr>
      <vt:lpstr>Barlow Condensed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Rajeshkannan MJ</dc:creator>
  <cp:lastModifiedBy>Rajeshkannan MJ</cp:lastModifiedBy>
  <cp:revision>2</cp:revision>
  <dcterms:modified xsi:type="dcterms:W3CDTF">2020-06-13T17:47:20Z</dcterms:modified>
</cp:coreProperties>
</file>