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uckiest Guy" panose="02000506000000020004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1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9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6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EA60-88F2-445B-9060-17845DFF2FE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4F98-1B71-4F67-8E32-6DB15BCE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0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ECD93BC-90FC-42F2-9F3E-5CD02C8EAF8B}"/>
              </a:ext>
            </a:extLst>
          </p:cNvPr>
          <p:cNvGrpSpPr/>
          <p:nvPr/>
        </p:nvGrpSpPr>
        <p:grpSpPr>
          <a:xfrm>
            <a:off x="650148" y="0"/>
            <a:ext cx="6472103" cy="3301392"/>
            <a:chOff x="863417" y="2662628"/>
            <a:chExt cx="5395988" cy="2752470"/>
          </a:xfrm>
        </p:grpSpPr>
        <p:grpSp>
          <p:nvGrpSpPr>
            <p:cNvPr id="7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1770263" y="4614783"/>
              <a:ext cx="261863" cy="278836"/>
              <a:chOff x="1363863" y="4614783"/>
              <a:chExt cx="261863" cy="27883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B5FD640-7134-46D7-B922-6A236D88C109}"/>
                  </a:ext>
                </a:extLst>
              </p:cNvPr>
              <p:cNvSpPr/>
              <p:nvPr/>
            </p:nvSpPr>
            <p:spPr>
              <a:xfrm>
                <a:off x="1584274" y="4817356"/>
                <a:ext cx="41452" cy="76263"/>
              </a:xfrm>
              <a:custGeom>
                <a:avLst/>
                <a:gdLst>
                  <a:gd name="connsiteX0" fmla="*/ 27074 w 41452"/>
                  <a:gd name="connsiteY0" fmla="*/ 16626 h 76263"/>
                  <a:gd name="connsiteX1" fmla="*/ 41453 w 41452"/>
                  <a:gd name="connsiteY1" fmla="*/ 76215 h 76263"/>
                  <a:gd name="connsiteX2" fmla="*/ 39251 w 41452"/>
                  <a:gd name="connsiteY2" fmla="*/ 75826 h 76263"/>
                  <a:gd name="connsiteX3" fmla="*/ 37048 w 41452"/>
                  <a:gd name="connsiteY3" fmla="*/ 74919 h 76263"/>
                  <a:gd name="connsiteX4" fmla="*/ 27203 w 41452"/>
                  <a:gd name="connsiteY4" fmla="*/ 69997 h 76263"/>
                  <a:gd name="connsiteX5" fmla="*/ 17747 w 41452"/>
                  <a:gd name="connsiteY5" fmla="*/ 64427 h 76263"/>
                  <a:gd name="connsiteX6" fmla="*/ 14249 w 41452"/>
                  <a:gd name="connsiteY6" fmla="*/ 61447 h 76263"/>
                  <a:gd name="connsiteX7" fmla="*/ 2461 w 41452"/>
                  <a:gd name="connsiteY7" fmla="*/ 6263 h 76263"/>
                  <a:gd name="connsiteX8" fmla="*/ 2720 w 41452"/>
                  <a:gd name="connsiteY8" fmla="*/ 6652 h 76263"/>
                  <a:gd name="connsiteX9" fmla="*/ 2461 w 41452"/>
                  <a:gd name="connsiteY9" fmla="*/ 6004 h 76263"/>
                  <a:gd name="connsiteX10" fmla="*/ 2591 w 41452"/>
                  <a:gd name="connsiteY10" fmla="*/ 6134 h 76263"/>
                  <a:gd name="connsiteX11" fmla="*/ 0 w 41452"/>
                  <a:gd name="connsiteY11" fmla="*/ 1729 h 76263"/>
                  <a:gd name="connsiteX12" fmla="*/ 1943 w 41452"/>
                  <a:gd name="connsiteY12" fmla="*/ 952 h 76263"/>
                  <a:gd name="connsiteX13" fmla="*/ 9456 w 41452"/>
                  <a:gd name="connsiteY13" fmla="*/ 175 h 76263"/>
                  <a:gd name="connsiteX14" fmla="*/ 9456 w 41452"/>
                  <a:gd name="connsiteY14" fmla="*/ 175 h 76263"/>
                  <a:gd name="connsiteX15" fmla="*/ 16970 w 41452"/>
                  <a:gd name="connsiteY15" fmla="*/ 5227 h 76263"/>
                  <a:gd name="connsiteX16" fmla="*/ 27074 w 41452"/>
                  <a:gd name="connsiteY16" fmla="*/ 16626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452" h="76263">
                    <a:moveTo>
                      <a:pt x="27074" y="16626"/>
                    </a:moveTo>
                    <a:cubicBezTo>
                      <a:pt x="38473" y="34632"/>
                      <a:pt x="35105" y="56654"/>
                      <a:pt x="41453" y="76215"/>
                    </a:cubicBezTo>
                    <a:cubicBezTo>
                      <a:pt x="40676" y="76344"/>
                      <a:pt x="40028" y="76215"/>
                      <a:pt x="39251" y="75826"/>
                    </a:cubicBezTo>
                    <a:cubicBezTo>
                      <a:pt x="38473" y="75567"/>
                      <a:pt x="37696" y="75178"/>
                      <a:pt x="37048" y="74919"/>
                    </a:cubicBezTo>
                    <a:cubicBezTo>
                      <a:pt x="33680" y="73494"/>
                      <a:pt x="30442" y="71810"/>
                      <a:pt x="27203" y="69997"/>
                    </a:cubicBezTo>
                    <a:cubicBezTo>
                      <a:pt x="23965" y="68313"/>
                      <a:pt x="20856" y="66499"/>
                      <a:pt x="17747" y="64427"/>
                    </a:cubicBezTo>
                    <a:cubicBezTo>
                      <a:pt x="16970" y="63909"/>
                      <a:pt x="14638" y="62613"/>
                      <a:pt x="14249" y="61447"/>
                    </a:cubicBezTo>
                    <a:cubicBezTo>
                      <a:pt x="8550" y="43441"/>
                      <a:pt x="11140" y="23362"/>
                      <a:pt x="2461" y="6263"/>
                    </a:cubicBezTo>
                    <a:cubicBezTo>
                      <a:pt x="2591" y="6393"/>
                      <a:pt x="2591" y="6522"/>
                      <a:pt x="2720" y="6652"/>
                    </a:cubicBezTo>
                    <a:cubicBezTo>
                      <a:pt x="2591" y="6393"/>
                      <a:pt x="2461" y="6263"/>
                      <a:pt x="2461" y="6004"/>
                    </a:cubicBezTo>
                    <a:lnTo>
                      <a:pt x="2591" y="6134"/>
                    </a:lnTo>
                    <a:cubicBezTo>
                      <a:pt x="1814" y="4579"/>
                      <a:pt x="907" y="3154"/>
                      <a:pt x="0" y="1729"/>
                    </a:cubicBezTo>
                    <a:cubicBezTo>
                      <a:pt x="648" y="1470"/>
                      <a:pt x="1295" y="1211"/>
                      <a:pt x="1943" y="952"/>
                    </a:cubicBezTo>
                    <a:cubicBezTo>
                      <a:pt x="4404" y="45"/>
                      <a:pt x="6866" y="-214"/>
                      <a:pt x="9456" y="175"/>
                    </a:cubicBezTo>
                    <a:cubicBezTo>
                      <a:pt x="9456" y="175"/>
                      <a:pt x="9456" y="175"/>
                      <a:pt x="9456" y="175"/>
                    </a:cubicBezTo>
                    <a:cubicBezTo>
                      <a:pt x="12047" y="1729"/>
                      <a:pt x="14638" y="3413"/>
                      <a:pt x="16970" y="5227"/>
                    </a:cubicBezTo>
                    <a:cubicBezTo>
                      <a:pt x="20985" y="8595"/>
                      <a:pt x="24354" y="12352"/>
                      <a:pt x="27074" y="16626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C76847E-AC6E-4670-8676-96DBE1E2C6C9}"/>
                  </a:ext>
                </a:extLst>
              </p:cNvPr>
              <p:cNvSpPr/>
              <p:nvPr/>
            </p:nvSpPr>
            <p:spPr>
              <a:xfrm>
                <a:off x="1363863" y="4614783"/>
                <a:ext cx="53565" cy="132302"/>
              </a:xfrm>
              <a:custGeom>
                <a:avLst/>
                <a:gdLst>
                  <a:gd name="connsiteX0" fmla="*/ 49806 w 53565"/>
                  <a:gd name="connsiteY0" fmla="*/ 11935 h 132302"/>
                  <a:gd name="connsiteX1" fmla="*/ 40479 w 53565"/>
                  <a:gd name="connsiteY1" fmla="*/ 6365 h 132302"/>
                  <a:gd name="connsiteX2" fmla="*/ 30634 w 53565"/>
                  <a:gd name="connsiteY2" fmla="*/ 1443 h 132302"/>
                  <a:gd name="connsiteX3" fmla="*/ 26230 w 53565"/>
                  <a:gd name="connsiteY3" fmla="*/ 147 h 132302"/>
                  <a:gd name="connsiteX4" fmla="*/ 6151 w 53565"/>
                  <a:gd name="connsiteY4" fmla="*/ 45486 h 132302"/>
                  <a:gd name="connsiteX5" fmla="*/ 581 w 53565"/>
                  <a:gd name="connsiteY5" fmla="*/ 93287 h 132302"/>
                  <a:gd name="connsiteX6" fmla="*/ 6799 w 53565"/>
                  <a:gd name="connsiteY6" fmla="*/ 116474 h 132302"/>
                  <a:gd name="connsiteX7" fmla="*/ 14183 w 53565"/>
                  <a:gd name="connsiteY7" fmla="*/ 127485 h 132302"/>
                  <a:gd name="connsiteX8" fmla="*/ 18457 w 53565"/>
                  <a:gd name="connsiteY8" fmla="*/ 131112 h 132302"/>
                  <a:gd name="connsiteX9" fmla="*/ 26489 w 53565"/>
                  <a:gd name="connsiteY9" fmla="*/ 132278 h 132302"/>
                  <a:gd name="connsiteX10" fmla="*/ 33614 w 53565"/>
                  <a:gd name="connsiteY10" fmla="*/ 130335 h 132302"/>
                  <a:gd name="connsiteX11" fmla="*/ 27914 w 53565"/>
                  <a:gd name="connsiteY11" fmla="*/ 86680 h 132302"/>
                  <a:gd name="connsiteX12" fmla="*/ 41127 w 53565"/>
                  <a:gd name="connsiteY12" fmla="*/ 40046 h 132302"/>
                  <a:gd name="connsiteX13" fmla="*/ 53563 w 53565"/>
                  <a:gd name="connsiteY13" fmla="*/ 15174 h 132302"/>
                  <a:gd name="connsiteX14" fmla="*/ 49806 w 53565"/>
                  <a:gd name="connsiteY14" fmla="*/ 11935 h 132302"/>
                  <a:gd name="connsiteX15" fmla="*/ 23121 w 53565"/>
                  <a:gd name="connsiteY15" fmla="*/ 131889 h 132302"/>
                  <a:gd name="connsiteX16" fmla="*/ 23121 w 53565"/>
                  <a:gd name="connsiteY16" fmla="*/ 131889 h 132302"/>
                  <a:gd name="connsiteX17" fmla="*/ 23380 w 53565"/>
                  <a:gd name="connsiteY17" fmla="*/ 132019 h 132302"/>
                  <a:gd name="connsiteX18" fmla="*/ 23380 w 53565"/>
                  <a:gd name="connsiteY18" fmla="*/ 132019 h 132302"/>
                  <a:gd name="connsiteX19" fmla="*/ 23121 w 53565"/>
                  <a:gd name="connsiteY19" fmla="*/ 131889 h 13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565" h="132302">
                    <a:moveTo>
                      <a:pt x="49806" y="11935"/>
                    </a:moveTo>
                    <a:cubicBezTo>
                      <a:pt x="46827" y="9863"/>
                      <a:pt x="43588" y="8049"/>
                      <a:pt x="40479" y="6365"/>
                    </a:cubicBezTo>
                    <a:cubicBezTo>
                      <a:pt x="37241" y="4681"/>
                      <a:pt x="34002" y="2868"/>
                      <a:pt x="30634" y="1443"/>
                    </a:cubicBezTo>
                    <a:cubicBezTo>
                      <a:pt x="30116" y="1184"/>
                      <a:pt x="26618" y="-500"/>
                      <a:pt x="26230" y="147"/>
                    </a:cubicBezTo>
                    <a:cubicBezTo>
                      <a:pt x="18198" y="14656"/>
                      <a:pt x="11074" y="29682"/>
                      <a:pt x="6151" y="45486"/>
                    </a:cubicBezTo>
                    <a:cubicBezTo>
                      <a:pt x="1358" y="60902"/>
                      <a:pt x="-1233" y="77094"/>
                      <a:pt x="581" y="93287"/>
                    </a:cubicBezTo>
                    <a:cubicBezTo>
                      <a:pt x="1488" y="101188"/>
                      <a:pt x="3431" y="109220"/>
                      <a:pt x="6799" y="116474"/>
                    </a:cubicBezTo>
                    <a:cubicBezTo>
                      <a:pt x="8612" y="120490"/>
                      <a:pt x="10944" y="124376"/>
                      <a:pt x="14183" y="127485"/>
                    </a:cubicBezTo>
                    <a:cubicBezTo>
                      <a:pt x="15478" y="128780"/>
                      <a:pt x="16903" y="129946"/>
                      <a:pt x="18457" y="131112"/>
                    </a:cubicBezTo>
                    <a:cubicBezTo>
                      <a:pt x="21048" y="132019"/>
                      <a:pt x="23639" y="132408"/>
                      <a:pt x="26489" y="132278"/>
                    </a:cubicBezTo>
                    <a:cubicBezTo>
                      <a:pt x="28950" y="132019"/>
                      <a:pt x="31411" y="131371"/>
                      <a:pt x="33614" y="130335"/>
                    </a:cubicBezTo>
                    <a:cubicBezTo>
                      <a:pt x="27525" y="116863"/>
                      <a:pt x="26359" y="101188"/>
                      <a:pt x="27914" y="86680"/>
                    </a:cubicBezTo>
                    <a:cubicBezTo>
                      <a:pt x="29598" y="70487"/>
                      <a:pt x="34650" y="54813"/>
                      <a:pt x="41127" y="40046"/>
                    </a:cubicBezTo>
                    <a:cubicBezTo>
                      <a:pt x="44884" y="31496"/>
                      <a:pt x="49029" y="23205"/>
                      <a:pt x="53563" y="15174"/>
                    </a:cubicBezTo>
                    <a:cubicBezTo>
                      <a:pt x="53692" y="14397"/>
                      <a:pt x="49806" y="11935"/>
                      <a:pt x="49806" y="11935"/>
                    </a:cubicBezTo>
                    <a:close/>
                    <a:moveTo>
                      <a:pt x="23121" y="131889"/>
                    </a:moveTo>
                    <a:cubicBezTo>
                      <a:pt x="23121" y="131889"/>
                      <a:pt x="23121" y="131889"/>
                      <a:pt x="23121" y="131889"/>
                    </a:cubicBezTo>
                    <a:cubicBezTo>
                      <a:pt x="23250" y="131889"/>
                      <a:pt x="23380" y="132019"/>
                      <a:pt x="23380" y="132019"/>
                    </a:cubicBezTo>
                    <a:cubicBezTo>
                      <a:pt x="23380" y="132019"/>
                      <a:pt x="23380" y="132019"/>
                      <a:pt x="23380" y="132019"/>
                    </a:cubicBezTo>
                    <a:cubicBezTo>
                      <a:pt x="23639" y="132149"/>
                      <a:pt x="22603" y="131760"/>
                      <a:pt x="23121" y="131889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794FE81-77AB-4EAE-B596-A24513DA71F0}"/>
                  </a:ext>
                </a:extLst>
              </p:cNvPr>
              <p:cNvSpPr/>
              <p:nvPr/>
            </p:nvSpPr>
            <p:spPr>
              <a:xfrm>
                <a:off x="1498091" y="4695537"/>
                <a:ext cx="47164" cy="131321"/>
              </a:xfrm>
              <a:custGeom>
                <a:avLst/>
                <a:gdLst>
                  <a:gd name="connsiteX0" fmla="*/ 41750 w 47164"/>
                  <a:gd name="connsiteY0" fmla="*/ 11756 h 131321"/>
                  <a:gd name="connsiteX1" fmla="*/ 46414 w 47164"/>
                  <a:gd name="connsiteY1" fmla="*/ 21989 h 131321"/>
                  <a:gd name="connsiteX2" fmla="*/ 44859 w 47164"/>
                  <a:gd name="connsiteY2" fmla="*/ 44530 h 131321"/>
                  <a:gd name="connsiteX3" fmla="*/ 36568 w 47164"/>
                  <a:gd name="connsiteY3" fmla="*/ 72251 h 131321"/>
                  <a:gd name="connsiteX4" fmla="*/ 28407 w 47164"/>
                  <a:gd name="connsiteY4" fmla="*/ 100491 h 131321"/>
                  <a:gd name="connsiteX5" fmla="*/ 27760 w 47164"/>
                  <a:gd name="connsiteY5" fmla="*/ 117201 h 131321"/>
                  <a:gd name="connsiteX6" fmla="*/ 27760 w 47164"/>
                  <a:gd name="connsiteY6" fmla="*/ 117201 h 131321"/>
                  <a:gd name="connsiteX7" fmla="*/ 28537 w 47164"/>
                  <a:gd name="connsiteY7" fmla="*/ 120699 h 131321"/>
                  <a:gd name="connsiteX8" fmla="*/ 28537 w 47164"/>
                  <a:gd name="connsiteY8" fmla="*/ 120699 h 131321"/>
                  <a:gd name="connsiteX9" fmla="*/ 28537 w 47164"/>
                  <a:gd name="connsiteY9" fmla="*/ 120699 h 131321"/>
                  <a:gd name="connsiteX10" fmla="*/ 30351 w 47164"/>
                  <a:gd name="connsiteY10" fmla="*/ 131321 h 131321"/>
                  <a:gd name="connsiteX11" fmla="*/ 20635 w 47164"/>
                  <a:gd name="connsiteY11" fmla="*/ 126010 h 131321"/>
                  <a:gd name="connsiteX12" fmla="*/ 6386 w 47164"/>
                  <a:gd name="connsiteY12" fmla="*/ 115518 h 131321"/>
                  <a:gd name="connsiteX13" fmla="*/ 2888 w 47164"/>
                  <a:gd name="connsiteY13" fmla="*/ 78728 h 131321"/>
                  <a:gd name="connsiteX14" fmla="*/ 16231 w 47164"/>
                  <a:gd name="connsiteY14" fmla="*/ 34943 h 131321"/>
                  <a:gd name="connsiteX15" fmla="*/ 17267 w 47164"/>
                  <a:gd name="connsiteY15" fmla="*/ 1781 h 131321"/>
                  <a:gd name="connsiteX16" fmla="*/ 17267 w 47164"/>
                  <a:gd name="connsiteY16" fmla="*/ 1781 h 131321"/>
                  <a:gd name="connsiteX17" fmla="*/ 23614 w 47164"/>
                  <a:gd name="connsiteY17" fmla="*/ 97 h 131321"/>
                  <a:gd name="connsiteX18" fmla="*/ 26464 w 47164"/>
                  <a:gd name="connsiteY18" fmla="*/ 97 h 131321"/>
                  <a:gd name="connsiteX19" fmla="*/ 28537 w 47164"/>
                  <a:gd name="connsiteY19" fmla="*/ 1393 h 131321"/>
                  <a:gd name="connsiteX20" fmla="*/ 41750 w 47164"/>
                  <a:gd name="connsiteY20" fmla="*/ 11756 h 13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164" h="131321">
                    <a:moveTo>
                      <a:pt x="41750" y="11756"/>
                    </a:moveTo>
                    <a:cubicBezTo>
                      <a:pt x="43952" y="14735"/>
                      <a:pt x="45507" y="18363"/>
                      <a:pt x="46414" y="21989"/>
                    </a:cubicBezTo>
                    <a:cubicBezTo>
                      <a:pt x="48097" y="29503"/>
                      <a:pt x="46673" y="37275"/>
                      <a:pt x="44859" y="44530"/>
                    </a:cubicBezTo>
                    <a:cubicBezTo>
                      <a:pt x="42527" y="53856"/>
                      <a:pt x="39418" y="63054"/>
                      <a:pt x="36568" y="72251"/>
                    </a:cubicBezTo>
                    <a:cubicBezTo>
                      <a:pt x="33719" y="81578"/>
                      <a:pt x="30351" y="90905"/>
                      <a:pt x="28407" y="100491"/>
                    </a:cubicBezTo>
                    <a:cubicBezTo>
                      <a:pt x="27242" y="106061"/>
                      <a:pt x="26723" y="111761"/>
                      <a:pt x="27760" y="117201"/>
                    </a:cubicBezTo>
                    <a:cubicBezTo>
                      <a:pt x="27760" y="117201"/>
                      <a:pt x="27760" y="117201"/>
                      <a:pt x="27760" y="117201"/>
                    </a:cubicBezTo>
                    <a:cubicBezTo>
                      <a:pt x="28019" y="118367"/>
                      <a:pt x="28278" y="119533"/>
                      <a:pt x="28537" y="120699"/>
                    </a:cubicBezTo>
                    <a:cubicBezTo>
                      <a:pt x="28537" y="120699"/>
                      <a:pt x="28537" y="120699"/>
                      <a:pt x="28537" y="120699"/>
                    </a:cubicBezTo>
                    <a:cubicBezTo>
                      <a:pt x="28537" y="120699"/>
                      <a:pt x="28537" y="120699"/>
                      <a:pt x="28537" y="120699"/>
                    </a:cubicBezTo>
                    <a:cubicBezTo>
                      <a:pt x="28537" y="121606"/>
                      <a:pt x="28796" y="126917"/>
                      <a:pt x="30351" y="131321"/>
                    </a:cubicBezTo>
                    <a:cubicBezTo>
                      <a:pt x="26983" y="129637"/>
                      <a:pt x="23744" y="127953"/>
                      <a:pt x="20635" y="126010"/>
                    </a:cubicBezTo>
                    <a:cubicBezTo>
                      <a:pt x="15583" y="123031"/>
                      <a:pt x="10142" y="120051"/>
                      <a:pt x="6386" y="115518"/>
                    </a:cubicBezTo>
                    <a:cubicBezTo>
                      <a:pt x="-2423" y="105025"/>
                      <a:pt x="-610" y="90905"/>
                      <a:pt x="2888" y="78728"/>
                    </a:cubicBezTo>
                    <a:cubicBezTo>
                      <a:pt x="7033" y="64090"/>
                      <a:pt x="11826" y="49581"/>
                      <a:pt x="16231" y="34943"/>
                    </a:cubicBezTo>
                    <a:cubicBezTo>
                      <a:pt x="19340" y="24321"/>
                      <a:pt x="22189" y="12274"/>
                      <a:pt x="17267" y="1781"/>
                    </a:cubicBezTo>
                    <a:lnTo>
                      <a:pt x="17267" y="1781"/>
                    </a:lnTo>
                    <a:cubicBezTo>
                      <a:pt x="19210" y="875"/>
                      <a:pt x="21412" y="356"/>
                      <a:pt x="23614" y="97"/>
                    </a:cubicBezTo>
                    <a:cubicBezTo>
                      <a:pt x="24521" y="-32"/>
                      <a:pt x="25558" y="-32"/>
                      <a:pt x="26464" y="97"/>
                    </a:cubicBezTo>
                    <a:cubicBezTo>
                      <a:pt x="27112" y="486"/>
                      <a:pt x="27889" y="875"/>
                      <a:pt x="28537" y="1393"/>
                    </a:cubicBezTo>
                    <a:cubicBezTo>
                      <a:pt x="33200" y="3854"/>
                      <a:pt x="38382" y="7092"/>
                      <a:pt x="41750" y="11756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2031C16-D45B-47F4-90B5-9157EC8EDA08}"/>
                  </a:ext>
                </a:extLst>
              </p:cNvPr>
              <p:cNvSpPr/>
              <p:nvPr/>
            </p:nvSpPr>
            <p:spPr>
              <a:xfrm>
                <a:off x="1381932" y="4682214"/>
                <a:ext cx="142364" cy="80076"/>
              </a:xfrm>
              <a:custGeom>
                <a:avLst/>
                <a:gdLst>
                  <a:gd name="connsiteX0" fmla="*/ 141846 w 142364"/>
                  <a:gd name="connsiteY0" fmla="*/ 12643 h 80076"/>
                  <a:gd name="connsiteX1" fmla="*/ 140292 w 142364"/>
                  <a:gd name="connsiteY1" fmla="*/ 11736 h 80076"/>
                  <a:gd name="connsiteX2" fmla="*/ 138867 w 142364"/>
                  <a:gd name="connsiteY2" fmla="*/ 10830 h 80076"/>
                  <a:gd name="connsiteX3" fmla="*/ 135628 w 142364"/>
                  <a:gd name="connsiteY3" fmla="*/ 9016 h 80076"/>
                  <a:gd name="connsiteX4" fmla="*/ 134851 w 142364"/>
                  <a:gd name="connsiteY4" fmla="*/ 8627 h 80076"/>
                  <a:gd name="connsiteX5" fmla="*/ 134074 w 142364"/>
                  <a:gd name="connsiteY5" fmla="*/ 8239 h 80076"/>
                  <a:gd name="connsiteX6" fmla="*/ 133944 w 142364"/>
                  <a:gd name="connsiteY6" fmla="*/ 8239 h 80076"/>
                  <a:gd name="connsiteX7" fmla="*/ 133167 w 142364"/>
                  <a:gd name="connsiteY7" fmla="*/ 7850 h 80076"/>
                  <a:gd name="connsiteX8" fmla="*/ 132390 w 142364"/>
                  <a:gd name="connsiteY8" fmla="*/ 7461 h 80076"/>
                  <a:gd name="connsiteX9" fmla="*/ 131613 w 142364"/>
                  <a:gd name="connsiteY9" fmla="*/ 7073 h 80076"/>
                  <a:gd name="connsiteX10" fmla="*/ 130835 w 142364"/>
                  <a:gd name="connsiteY10" fmla="*/ 6684 h 80076"/>
                  <a:gd name="connsiteX11" fmla="*/ 130058 w 142364"/>
                  <a:gd name="connsiteY11" fmla="*/ 6296 h 80076"/>
                  <a:gd name="connsiteX12" fmla="*/ 128374 w 142364"/>
                  <a:gd name="connsiteY12" fmla="*/ 5518 h 80076"/>
                  <a:gd name="connsiteX13" fmla="*/ 125783 w 142364"/>
                  <a:gd name="connsiteY13" fmla="*/ 4353 h 80076"/>
                  <a:gd name="connsiteX14" fmla="*/ 124876 w 142364"/>
                  <a:gd name="connsiteY14" fmla="*/ 3964 h 80076"/>
                  <a:gd name="connsiteX15" fmla="*/ 124229 w 142364"/>
                  <a:gd name="connsiteY15" fmla="*/ 3705 h 80076"/>
                  <a:gd name="connsiteX16" fmla="*/ 123452 w 142364"/>
                  <a:gd name="connsiteY16" fmla="*/ 3446 h 80076"/>
                  <a:gd name="connsiteX17" fmla="*/ 123322 w 142364"/>
                  <a:gd name="connsiteY17" fmla="*/ 3446 h 80076"/>
                  <a:gd name="connsiteX18" fmla="*/ 122674 w 142364"/>
                  <a:gd name="connsiteY18" fmla="*/ 3187 h 80076"/>
                  <a:gd name="connsiteX19" fmla="*/ 122286 w 142364"/>
                  <a:gd name="connsiteY19" fmla="*/ 3057 h 80076"/>
                  <a:gd name="connsiteX20" fmla="*/ 121768 w 142364"/>
                  <a:gd name="connsiteY20" fmla="*/ 2928 h 80076"/>
                  <a:gd name="connsiteX21" fmla="*/ 121379 w 142364"/>
                  <a:gd name="connsiteY21" fmla="*/ 2798 h 80076"/>
                  <a:gd name="connsiteX22" fmla="*/ 120861 w 142364"/>
                  <a:gd name="connsiteY22" fmla="*/ 2668 h 80076"/>
                  <a:gd name="connsiteX23" fmla="*/ 120084 w 142364"/>
                  <a:gd name="connsiteY23" fmla="*/ 2409 h 80076"/>
                  <a:gd name="connsiteX24" fmla="*/ 119177 w 142364"/>
                  <a:gd name="connsiteY24" fmla="*/ 2150 h 80076"/>
                  <a:gd name="connsiteX25" fmla="*/ 118529 w 142364"/>
                  <a:gd name="connsiteY25" fmla="*/ 1891 h 80076"/>
                  <a:gd name="connsiteX26" fmla="*/ 117363 w 142364"/>
                  <a:gd name="connsiteY26" fmla="*/ 1503 h 80076"/>
                  <a:gd name="connsiteX27" fmla="*/ 116456 w 142364"/>
                  <a:gd name="connsiteY27" fmla="*/ 1244 h 80076"/>
                  <a:gd name="connsiteX28" fmla="*/ 104668 w 142364"/>
                  <a:gd name="connsiteY28" fmla="*/ 78 h 80076"/>
                  <a:gd name="connsiteX29" fmla="*/ 59200 w 142364"/>
                  <a:gd name="connsiteY29" fmla="*/ 26115 h 80076"/>
                  <a:gd name="connsiteX30" fmla="*/ 34458 w 142364"/>
                  <a:gd name="connsiteY30" fmla="*/ 49562 h 80076"/>
                  <a:gd name="connsiteX31" fmla="*/ 21633 w 142364"/>
                  <a:gd name="connsiteY31" fmla="*/ 59796 h 80076"/>
                  <a:gd name="connsiteX32" fmla="*/ 15286 w 142364"/>
                  <a:gd name="connsiteY32" fmla="*/ 63423 h 80076"/>
                  <a:gd name="connsiteX33" fmla="*/ 15156 w 142364"/>
                  <a:gd name="connsiteY33" fmla="*/ 63034 h 80076"/>
                  <a:gd name="connsiteX34" fmla="*/ 8031 w 142364"/>
                  <a:gd name="connsiteY34" fmla="*/ 64977 h 80076"/>
                  <a:gd name="connsiteX35" fmla="*/ 0 w 142364"/>
                  <a:gd name="connsiteY35" fmla="*/ 63811 h 80076"/>
                  <a:gd name="connsiteX36" fmla="*/ 0 w 142364"/>
                  <a:gd name="connsiteY36" fmla="*/ 63811 h 80076"/>
                  <a:gd name="connsiteX37" fmla="*/ 1295 w 142364"/>
                  <a:gd name="connsiteY37" fmla="*/ 64718 h 80076"/>
                  <a:gd name="connsiteX38" fmla="*/ 1943 w 142364"/>
                  <a:gd name="connsiteY38" fmla="*/ 65236 h 80076"/>
                  <a:gd name="connsiteX39" fmla="*/ 3239 w 142364"/>
                  <a:gd name="connsiteY39" fmla="*/ 66143 h 80076"/>
                  <a:gd name="connsiteX40" fmla="*/ 3368 w 142364"/>
                  <a:gd name="connsiteY40" fmla="*/ 66143 h 80076"/>
                  <a:gd name="connsiteX41" fmla="*/ 4016 w 142364"/>
                  <a:gd name="connsiteY41" fmla="*/ 66532 h 80076"/>
                  <a:gd name="connsiteX42" fmla="*/ 5441 w 142364"/>
                  <a:gd name="connsiteY42" fmla="*/ 67438 h 80076"/>
                  <a:gd name="connsiteX43" fmla="*/ 27074 w 142364"/>
                  <a:gd name="connsiteY43" fmla="*/ 78579 h 80076"/>
                  <a:gd name="connsiteX44" fmla="*/ 40675 w 142364"/>
                  <a:gd name="connsiteY44" fmla="*/ 79097 h 80076"/>
                  <a:gd name="connsiteX45" fmla="*/ 51946 w 142364"/>
                  <a:gd name="connsiteY45" fmla="*/ 72491 h 80076"/>
                  <a:gd name="connsiteX46" fmla="*/ 75910 w 142364"/>
                  <a:gd name="connsiteY46" fmla="*/ 51117 h 80076"/>
                  <a:gd name="connsiteX47" fmla="*/ 98968 w 142364"/>
                  <a:gd name="connsiteY47" fmla="*/ 29743 h 80076"/>
                  <a:gd name="connsiteX48" fmla="*/ 123452 w 142364"/>
                  <a:gd name="connsiteY48" fmla="*/ 16270 h 80076"/>
                  <a:gd name="connsiteX49" fmla="*/ 129670 w 142364"/>
                  <a:gd name="connsiteY49" fmla="*/ 15104 h 80076"/>
                  <a:gd name="connsiteX50" fmla="*/ 129151 w 142364"/>
                  <a:gd name="connsiteY50" fmla="*/ 15104 h 80076"/>
                  <a:gd name="connsiteX51" fmla="*/ 129799 w 142364"/>
                  <a:gd name="connsiteY51" fmla="*/ 15104 h 80076"/>
                  <a:gd name="connsiteX52" fmla="*/ 129670 w 142364"/>
                  <a:gd name="connsiteY52" fmla="*/ 15104 h 80076"/>
                  <a:gd name="connsiteX53" fmla="*/ 133167 w 142364"/>
                  <a:gd name="connsiteY53" fmla="*/ 14975 h 80076"/>
                  <a:gd name="connsiteX54" fmla="*/ 133167 w 142364"/>
                  <a:gd name="connsiteY54" fmla="*/ 14975 h 80076"/>
                  <a:gd name="connsiteX55" fmla="*/ 133167 w 142364"/>
                  <a:gd name="connsiteY55" fmla="*/ 14975 h 80076"/>
                  <a:gd name="connsiteX56" fmla="*/ 139515 w 142364"/>
                  <a:gd name="connsiteY56" fmla="*/ 13291 h 80076"/>
                  <a:gd name="connsiteX57" fmla="*/ 142364 w 142364"/>
                  <a:gd name="connsiteY57" fmla="*/ 13291 h 80076"/>
                  <a:gd name="connsiteX58" fmla="*/ 141846 w 142364"/>
                  <a:gd name="connsiteY58" fmla="*/ 12643 h 80076"/>
                  <a:gd name="connsiteX59" fmla="*/ 9586 w 142364"/>
                  <a:gd name="connsiteY59" fmla="*/ 64848 h 80076"/>
                  <a:gd name="connsiteX60" fmla="*/ 9845 w 142364"/>
                  <a:gd name="connsiteY60" fmla="*/ 64848 h 80076"/>
                  <a:gd name="connsiteX61" fmla="*/ 10234 w 142364"/>
                  <a:gd name="connsiteY61" fmla="*/ 64848 h 80076"/>
                  <a:gd name="connsiteX62" fmla="*/ 9586 w 142364"/>
                  <a:gd name="connsiteY62" fmla="*/ 64848 h 80076"/>
                  <a:gd name="connsiteX63" fmla="*/ 16581 w 142364"/>
                  <a:gd name="connsiteY63" fmla="*/ 65366 h 80076"/>
                  <a:gd name="connsiteX64" fmla="*/ 16711 w 142364"/>
                  <a:gd name="connsiteY64" fmla="*/ 65625 h 80076"/>
                  <a:gd name="connsiteX65" fmla="*/ 16452 w 142364"/>
                  <a:gd name="connsiteY65" fmla="*/ 64977 h 80076"/>
                  <a:gd name="connsiteX66" fmla="*/ 16581 w 142364"/>
                  <a:gd name="connsiteY66" fmla="*/ 65366 h 8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42364" h="80076">
                    <a:moveTo>
                      <a:pt x="141846" y="12643"/>
                    </a:moveTo>
                    <a:cubicBezTo>
                      <a:pt x="141328" y="12384"/>
                      <a:pt x="140810" y="11995"/>
                      <a:pt x="140292" y="11736"/>
                    </a:cubicBezTo>
                    <a:cubicBezTo>
                      <a:pt x="139774" y="11477"/>
                      <a:pt x="139385" y="11218"/>
                      <a:pt x="138867" y="10830"/>
                    </a:cubicBezTo>
                    <a:cubicBezTo>
                      <a:pt x="137830" y="10182"/>
                      <a:pt x="136794" y="9664"/>
                      <a:pt x="135628" y="9016"/>
                    </a:cubicBezTo>
                    <a:cubicBezTo>
                      <a:pt x="135369" y="8886"/>
                      <a:pt x="135110" y="8757"/>
                      <a:pt x="134851" y="8627"/>
                    </a:cubicBezTo>
                    <a:cubicBezTo>
                      <a:pt x="134592" y="8498"/>
                      <a:pt x="134333" y="8368"/>
                      <a:pt x="134074" y="8239"/>
                    </a:cubicBezTo>
                    <a:cubicBezTo>
                      <a:pt x="134074" y="8239"/>
                      <a:pt x="133944" y="8239"/>
                      <a:pt x="133944" y="8239"/>
                    </a:cubicBezTo>
                    <a:cubicBezTo>
                      <a:pt x="133685" y="8109"/>
                      <a:pt x="133426" y="7980"/>
                      <a:pt x="133167" y="7850"/>
                    </a:cubicBezTo>
                    <a:cubicBezTo>
                      <a:pt x="132908" y="7721"/>
                      <a:pt x="132649" y="7591"/>
                      <a:pt x="132390" y="7461"/>
                    </a:cubicBezTo>
                    <a:cubicBezTo>
                      <a:pt x="132131" y="7332"/>
                      <a:pt x="131872" y="7202"/>
                      <a:pt x="131613" y="7073"/>
                    </a:cubicBezTo>
                    <a:cubicBezTo>
                      <a:pt x="131353" y="6943"/>
                      <a:pt x="131094" y="6814"/>
                      <a:pt x="130835" y="6684"/>
                    </a:cubicBezTo>
                    <a:cubicBezTo>
                      <a:pt x="130576" y="6555"/>
                      <a:pt x="130317" y="6425"/>
                      <a:pt x="130058" y="6296"/>
                    </a:cubicBezTo>
                    <a:cubicBezTo>
                      <a:pt x="129540" y="6037"/>
                      <a:pt x="129022" y="5778"/>
                      <a:pt x="128374" y="5518"/>
                    </a:cubicBezTo>
                    <a:cubicBezTo>
                      <a:pt x="127467" y="5130"/>
                      <a:pt x="126690" y="4741"/>
                      <a:pt x="125783" y="4353"/>
                    </a:cubicBezTo>
                    <a:cubicBezTo>
                      <a:pt x="125524" y="4223"/>
                      <a:pt x="125136" y="4094"/>
                      <a:pt x="124876" y="3964"/>
                    </a:cubicBezTo>
                    <a:cubicBezTo>
                      <a:pt x="124617" y="3835"/>
                      <a:pt x="124488" y="3835"/>
                      <a:pt x="124229" y="3705"/>
                    </a:cubicBezTo>
                    <a:cubicBezTo>
                      <a:pt x="123970" y="3575"/>
                      <a:pt x="123711" y="3446"/>
                      <a:pt x="123452" y="3446"/>
                    </a:cubicBezTo>
                    <a:cubicBezTo>
                      <a:pt x="123452" y="3446"/>
                      <a:pt x="123452" y="3446"/>
                      <a:pt x="123322" y="3446"/>
                    </a:cubicBezTo>
                    <a:cubicBezTo>
                      <a:pt x="123063" y="3316"/>
                      <a:pt x="122933" y="3316"/>
                      <a:pt x="122674" y="3187"/>
                    </a:cubicBezTo>
                    <a:cubicBezTo>
                      <a:pt x="122545" y="3187"/>
                      <a:pt x="122415" y="3057"/>
                      <a:pt x="122286" y="3057"/>
                    </a:cubicBezTo>
                    <a:cubicBezTo>
                      <a:pt x="122156" y="3057"/>
                      <a:pt x="122027" y="2928"/>
                      <a:pt x="121768" y="2928"/>
                    </a:cubicBezTo>
                    <a:cubicBezTo>
                      <a:pt x="121638" y="2928"/>
                      <a:pt x="121508" y="2798"/>
                      <a:pt x="121379" y="2798"/>
                    </a:cubicBezTo>
                    <a:cubicBezTo>
                      <a:pt x="121249" y="2798"/>
                      <a:pt x="121120" y="2668"/>
                      <a:pt x="120861" y="2668"/>
                    </a:cubicBezTo>
                    <a:cubicBezTo>
                      <a:pt x="120602" y="2539"/>
                      <a:pt x="120343" y="2539"/>
                      <a:pt x="120084" y="2409"/>
                    </a:cubicBezTo>
                    <a:cubicBezTo>
                      <a:pt x="119825" y="2280"/>
                      <a:pt x="119436" y="2150"/>
                      <a:pt x="119177" y="2150"/>
                    </a:cubicBezTo>
                    <a:cubicBezTo>
                      <a:pt x="118918" y="2021"/>
                      <a:pt x="118659" y="2021"/>
                      <a:pt x="118529" y="1891"/>
                    </a:cubicBezTo>
                    <a:cubicBezTo>
                      <a:pt x="118140" y="1762"/>
                      <a:pt x="117752" y="1632"/>
                      <a:pt x="117363" y="1503"/>
                    </a:cubicBezTo>
                    <a:cubicBezTo>
                      <a:pt x="117104" y="1373"/>
                      <a:pt x="116716" y="1373"/>
                      <a:pt x="116456" y="1244"/>
                    </a:cubicBezTo>
                    <a:cubicBezTo>
                      <a:pt x="112700" y="207"/>
                      <a:pt x="108684" y="-181"/>
                      <a:pt x="104668" y="78"/>
                    </a:cubicBezTo>
                    <a:cubicBezTo>
                      <a:pt x="86403" y="1114"/>
                      <a:pt x="71765" y="14198"/>
                      <a:pt x="59200" y="26115"/>
                    </a:cubicBezTo>
                    <a:cubicBezTo>
                      <a:pt x="50909" y="33888"/>
                      <a:pt x="43007" y="42049"/>
                      <a:pt x="34458" y="49562"/>
                    </a:cubicBezTo>
                    <a:cubicBezTo>
                      <a:pt x="30312" y="53189"/>
                      <a:pt x="26167" y="56687"/>
                      <a:pt x="21633" y="59796"/>
                    </a:cubicBezTo>
                    <a:cubicBezTo>
                      <a:pt x="19561" y="61221"/>
                      <a:pt x="17488" y="62516"/>
                      <a:pt x="15286" y="63423"/>
                    </a:cubicBezTo>
                    <a:cubicBezTo>
                      <a:pt x="15286" y="63293"/>
                      <a:pt x="15156" y="63164"/>
                      <a:pt x="15156" y="63034"/>
                    </a:cubicBezTo>
                    <a:cubicBezTo>
                      <a:pt x="12954" y="64071"/>
                      <a:pt x="10493" y="64718"/>
                      <a:pt x="8031" y="64977"/>
                    </a:cubicBezTo>
                    <a:cubicBezTo>
                      <a:pt x="5311" y="65107"/>
                      <a:pt x="2591" y="64718"/>
                      <a:pt x="0" y="63811"/>
                    </a:cubicBezTo>
                    <a:cubicBezTo>
                      <a:pt x="0" y="63811"/>
                      <a:pt x="0" y="63811"/>
                      <a:pt x="0" y="63811"/>
                    </a:cubicBezTo>
                    <a:cubicBezTo>
                      <a:pt x="389" y="64071"/>
                      <a:pt x="907" y="64459"/>
                      <a:pt x="1295" y="64718"/>
                    </a:cubicBezTo>
                    <a:cubicBezTo>
                      <a:pt x="1554" y="64848"/>
                      <a:pt x="1684" y="64977"/>
                      <a:pt x="1943" y="65236"/>
                    </a:cubicBezTo>
                    <a:cubicBezTo>
                      <a:pt x="2332" y="65495"/>
                      <a:pt x="2850" y="65754"/>
                      <a:pt x="3239" y="66143"/>
                    </a:cubicBezTo>
                    <a:cubicBezTo>
                      <a:pt x="3239" y="66143"/>
                      <a:pt x="3239" y="66143"/>
                      <a:pt x="3368" y="66143"/>
                    </a:cubicBezTo>
                    <a:cubicBezTo>
                      <a:pt x="3627" y="66273"/>
                      <a:pt x="3886" y="66402"/>
                      <a:pt x="4016" y="66532"/>
                    </a:cubicBezTo>
                    <a:cubicBezTo>
                      <a:pt x="4534" y="66791"/>
                      <a:pt x="4922" y="67050"/>
                      <a:pt x="5441" y="67438"/>
                    </a:cubicBezTo>
                    <a:cubicBezTo>
                      <a:pt x="12306" y="71713"/>
                      <a:pt x="19561" y="75729"/>
                      <a:pt x="27074" y="78579"/>
                    </a:cubicBezTo>
                    <a:cubicBezTo>
                      <a:pt x="31478" y="80263"/>
                      <a:pt x="36012" y="80652"/>
                      <a:pt x="40675" y="79097"/>
                    </a:cubicBezTo>
                    <a:cubicBezTo>
                      <a:pt x="44821" y="77672"/>
                      <a:pt x="48448" y="75211"/>
                      <a:pt x="51946" y="72491"/>
                    </a:cubicBezTo>
                    <a:cubicBezTo>
                      <a:pt x="60495" y="66014"/>
                      <a:pt x="68268" y="58500"/>
                      <a:pt x="75910" y="51117"/>
                    </a:cubicBezTo>
                    <a:cubicBezTo>
                      <a:pt x="83424" y="43862"/>
                      <a:pt x="90808" y="36349"/>
                      <a:pt x="98968" y="29743"/>
                    </a:cubicBezTo>
                    <a:cubicBezTo>
                      <a:pt x="106223" y="23913"/>
                      <a:pt x="114254" y="18732"/>
                      <a:pt x="123452" y="16270"/>
                    </a:cubicBezTo>
                    <a:cubicBezTo>
                      <a:pt x="125524" y="15752"/>
                      <a:pt x="127597" y="15363"/>
                      <a:pt x="129670" y="15104"/>
                    </a:cubicBezTo>
                    <a:cubicBezTo>
                      <a:pt x="129540" y="15104"/>
                      <a:pt x="129281" y="15104"/>
                      <a:pt x="129151" y="15104"/>
                    </a:cubicBezTo>
                    <a:cubicBezTo>
                      <a:pt x="129410" y="15104"/>
                      <a:pt x="129540" y="15104"/>
                      <a:pt x="129799" y="15104"/>
                    </a:cubicBezTo>
                    <a:cubicBezTo>
                      <a:pt x="129799" y="15104"/>
                      <a:pt x="129670" y="15104"/>
                      <a:pt x="129670" y="15104"/>
                    </a:cubicBezTo>
                    <a:cubicBezTo>
                      <a:pt x="130835" y="14975"/>
                      <a:pt x="132001" y="14975"/>
                      <a:pt x="133167" y="14975"/>
                    </a:cubicBezTo>
                    <a:cubicBezTo>
                      <a:pt x="133167" y="14975"/>
                      <a:pt x="133167" y="14975"/>
                      <a:pt x="133167" y="14975"/>
                    </a:cubicBezTo>
                    <a:cubicBezTo>
                      <a:pt x="133167" y="14975"/>
                      <a:pt x="133167" y="14975"/>
                      <a:pt x="133167" y="14975"/>
                    </a:cubicBezTo>
                    <a:cubicBezTo>
                      <a:pt x="135110" y="14068"/>
                      <a:pt x="137312" y="13550"/>
                      <a:pt x="139515" y="13291"/>
                    </a:cubicBezTo>
                    <a:cubicBezTo>
                      <a:pt x="140421" y="13161"/>
                      <a:pt x="141458" y="13161"/>
                      <a:pt x="142364" y="13291"/>
                    </a:cubicBezTo>
                    <a:cubicBezTo>
                      <a:pt x="142364" y="12902"/>
                      <a:pt x="142105" y="12773"/>
                      <a:pt x="141846" y="12643"/>
                    </a:cubicBezTo>
                    <a:close/>
                    <a:moveTo>
                      <a:pt x="9586" y="64848"/>
                    </a:moveTo>
                    <a:cubicBezTo>
                      <a:pt x="9716" y="64848"/>
                      <a:pt x="9716" y="64848"/>
                      <a:pt x="9845" y="64848"/>
                    </a:cubicBezTo>
                    <a:cubicBezTo>
                      <a:pt x="9975" y="64848"/>
                      <a:pt x="10104" y="64848"/>
                      <a:pt x="10234" y="64848"/>
                    </a:cubicBezTo>
                    <a:cubicBezTo>
                      <a:pt x="9975" y="64848"/>
                      <a:pt x="9845" y="64848"/>
                      <a:pt x="9586" y="64848"/>
                    </a:cubicBezTo>
                    <a:close/>
                    <a:moveTo>
                      <a:pt x="16581" y="65366"/>
                    </a:moveTo>
                    <a:cubicBezTo>
                      <a:pt x="16581" y="65495"/>
                      <a:pt x="16711" y="65495"/>
                      <a:pt x="16711" y="65625"/>
                    </a:cubicBezTo>
                    <a:cubicBezTo>
                      <a:pt x="16581" y="65366"/>
                      <a:pt x="16452" y="65236"/>
                      <a:pt x="16452" y="64977"/>
                    </a:cubicBezTo>
                    <a:cubicBezTo>
                      <a:pt x="16452" y="65107"/>
                      <a:pt x="16581" y="65236"/>
                      <a:pt x="16581" y="65366"/>
                    </a:cubicBezTo>
                    <a:close/>
                  </a:path>
                </a:pathLst>
              </a:custGeom>
              <a:solidFill>
                <a:srgbClr val="93278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54D7E39-0502-4DCC-8A86-C3688C939110}"/>
                  </a:ext>
                </a:extLst>
              </p:cNvPr>
              <p:cNvSpPr/>
              <p:nvPr/>
            </p:nvSpPr>
            <p:spPr>
              <a:xfrm>
                <a:off x="1526499" y="4804298"/>
                <a:ext cx="66972" cy="28057"/>
              </a:xfrm>
              <a:custGeom>
                <a:avLst/>
                <a:gdLst>
                  <a:gd name="connsiteX0" fmla="*/ 65547 w 66972"/>
                  <a:gd name="connsiteY0" fmla="*/ 12455 h 28057"/>
                  <a:gd name="connsiteX1" fmla="*/ 62438 w 66972"/>
                  <a:gd name="connsiteY1" fmla="*/ 10642 h 28057"/>
                  <a:gd name="connsiteX2" fmla="*/ 61402 w 66972"/>
                  <a:gd name="connsiteY2" fmla="*/ 10124 h 28057"/>
                  <a:gd name="connsiteX3" fmla="*/ 60366 w 66972"/>
                  <a:gd name="connsiteY3" fmla="*/ 9606 h 28057"/>
                  <a:gd name="connsiteX4" fmla="*/ 59329 w 66972"/>
                  <a:gd name="connsiteY4" fmla="*/ 9087 h 28057"/>
                  <a:gd name="connsiteX5" fmla="*/ 42748 w 66972"/>
                  <a:gd name="connsiteY5" fmla="*/ 1445 h 28057"/>
                  <a:gd name="connsiteX6" fmla="*/ 33292 w 66972"/>
                  <a:gd name="connsiteY6" fmla="*/ 20 h 28057"/>
                  <a:gd name="connsiteX7" fmla="*/ 29147 w 66972"/>
                  <a:gd name="connsiteY7" fmla="*/ 408 h 28057"/>
                  <a:gd name="connsiteX8" fmla="*/ 21115 w 66972"/>
                  <a:gd name="connsiteY8" fmla="*/ 2740 h 28057"/>
                  <a:gd name="connsiteX9" fmla="*/ 18136 w 66972"/>
                  <a:gd name="connsiteY9" fmla="*/ 3906 h 28057"/>
                  <a:gd name="connsiteX10" fmla="*/ 15933 w 66972"/>
                  <a:gd name="connsiteY10" fmla="*/ 4942 h 28057"/>
                  <a:gd name="connsiteX11" fmla="*/ 14768 w 66972"/>
                  <a:gd name="connsiteY11" fmla="*/ 5460 h 28057"/>
                  <a:gd name="connsiteX12" fmla="*/ 14249 w 66972"/>
                  <a:gd name="connsiteY12" fmla="*/ 5719 h 28057"/>
                  <a:gd name="connsiteX13" fmla="*/ 11011 w 66972"/>
                  <a:gd name="connsiteY13" fmla="*/ 7274 h 28057"/>
                  <a:gd name="connsiteX14" fmla="*/ 9197 w 66972"/>
                  <a:gd name="connsiteY14" fmla="*/ 8181 h 28057"/>
                  <a:gd name="connsiteX15" fmla="*/ 6866 w 66972"/>
                  <a:gd name="connsiteY15" fmla="*/ 9217 h 28057"/>
                  <a:gd name="connsiteX16" fmla="*/ 5700 w 66972"/>
                  <a:gd name="connsiteY16" fmla="*/ 9735 h 28057"/>
                  <a:gd name="connsiteX17" fmla="*/ 5182 w 66972"/>
                  <a:gd name="connsiteY17" fmla="*/ 9994 h 28057"/>
                  <a:gd name="connsiteX18" fmla="*/ 4016 w 66972"/>
                  <a:gd name="connsiteY18" fmla="*/ 10512 h 28057"/>
                  <a:gd name="connsiteX19" fmla="*/ 2332 w 66972"/>
                  <a:gd name="connsiteY19" fmla="*/ 11160 h 28057"/>
                  <a:gd name="connsiteX20" fmla="*/ 1684 w 66972"/>
                  <a:gd name="connsiteY20" fmla="*/ 11419 h 28057"/>
                  <a:gd name="connsiteX21" fmla="*/ 1036 w 66972"/>
                  <a:gd name="connsiteY21" fmla="*/ 11678 h 28057"/>
                  <a:gd name="connsiteX22" fmla="*/ 518 w 66972"/>
                  <a:gd name="connsiteY22" fmla="*/ 11808 h 28057"/>
                  <a:gd name="connsiteX23" fmla="*/ 0 w 66972"/>
                  <a:gd name="connsiteY23" fmla="*/ 11937 h 28057"/>
                  <a:gd name="connsiteX24" fmla="*/ 0 w 66972"/>
                  <a:gd name="connsiteY24" fmla="*/ 11937 h 28057"/>
                  <a:gd name="connsiteX25" fmla="*/ 0 w 66972"/>
                  <a:gd name="connsiteY25" fmla="*/ 11937 h 28057"/>
                  <a:gd name="connsiteX26" fmla="*/ 1814 w 66972"/>
                  <a:gd name="connsiteY26" fmla="*/ 22560 h 28057"/>
                  <a:gd name="connsiteX27" fmla="*/ 1943 w 66972"/>
                  <a:gd name="connsiteY27" fmla="*/ 22560 h 28057"/>
                  <a:gd name="connsiteX28" fmla="*/ 5052 w 66972"/>
                  <a:gd name="connsiteY28" fmla="*/ 24114 h 28057"/>
                  <a:gd name="connsiteX29" fmla="*/ 5959 w 66972"/>
                  <a:gd name="connsiteY29" fmla="*/ 24503 h 28057"/>
                  <a:gd name="connsiteX30" fmla="*/ 6736 w 66972"/>
                  <a:gd name="connsiteY30" fmla="*/ 24891 h 28057"/>
                  <a:gd name="connsiteX31" fmla="*/ 7772 w 66972"/>
                  <a:gd name="connsiteY31" fmla="*/ 25280 h 28057"/>
                  <a:gd name="connsiteX32" fmla="*/ 8031 w 66972"/>
                  <a:gd name="connsiteY32" fmla="*/ 25409 h 28057"/>
                  <a:gd name="connsiteX33" fmla="*/ 14249 w 66972"/>
                  <a:gd name="connsiteY33" fmla="*/ 27482 h 28057"/>
                  <a:gd name="connsiteX34" fmla="*/ 17229 w 66972"/>
                  <a:gd name="connsiteY34" fmla="*/ 28000 h 28057"/>
                  <a:gd name="connsiteX35" fmla="*/ 27981 w 66972"/>
                  <a:gd name="connsiteY35" fmla="*/ 26575 h 28057"/>
                  <a:gd name="connsiteX36" fmla="*/ 57516 w 66972"/>
                  <a:gd name="connsiteY36" fmla="*/ 15305 h 28057"/>
                  <a:gd name="connsiteX37" fmla="*/ 57516 w 66972"/>
                  <a:gd name="connsiteY37" fmla="*/ 15305 h 28057"/>
                  <a:gd name="connsiteX38" fmla="*/ 59459 w 66972"/>
                  <a:gd name="connsiteY38" fmla="*/ 14528 h 28057"/>
                  <a:gd name="connsiteX39" fmla="*/ 66972 w 66972"/>
                  <a:gd name="connsiteY39" fmla="*/ 13751 h 28057"/>
                  <a:gd name="connsiteX40" fmla="*/ 66972 w 66972"/>
                  <a:gd name="connsiteY40" fmla="*/ 13751 h 28057"/>
                  <a:gd name="connsiteX41" fmla="*/ 65547 w 66972"/>
                  <a:gd name="connsiteY41" fmla="*/ 12455 h 28057"/>
                  <a:gd name="connsiteX42" fmla="*/ 6477 w 66972"/>
                  <a:gd name="connsiteY42" fmla="*/ 22041 h 28057"/>
                  <a:gd name="connsiteX43" fmla="*/ 6218 w 66972"/>
                  <a:gd name="connsiteY43" fmla="*/ 21912 h 28057"/>
                  <a:gd name="connsiteX44" fmla="*/ 6477 w 66972"/>
                  <a:gd name="connsiteY44" fmla="*/ 22041 h 28057"/>
                  <a:gd name="connsiteX45" fmla="*/ 6218 w 66972"/>
                  <a:gd name="connsiteY45" fmla="*/ 21912 h 28057"/>
                  <a:gd name="connsiteX46" fmla="*/ 6477 w 66972"/>
                  <a:gd name="connsiteY46" fmla="*/ 22041 h 2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6972" h="28057">
                    <a:moveTo>
                      <a:pt x="65547" y="12455"/>
                    </a:moveTo>
                    <a:cubicBezTo>
                      <a:pt x="64511" y="11808"/>
                      <a:pt x="63475" y="11290"/>
                      <a:pt x="62438" y="10642"/>
                    </a:cubicBezTo>
                    <a:cubicBezTo>
                      <a:pt x="62050" y="10512"/>
                      <a:pt x="61791" y="10253"/>
                      <a:pt x="61402" y="10124"/>
                    </a:cubicBezTo>
                    <a:cubicBezTo>
                      <a:pt x="61013" y="9994"/>
                      <a:pt x="60754" y="9735"/>
                      <a:pt x="60366" y="9606"/>
                    </a:cubicBezTo>
                    <a:cubicBezTo>
                      <a:pt x="59977" y="9476"/>
                      <a:pt x="59718" y="9217"/>
                      <a:pt x="59329" y="9087"/>
                    </a:cubicBezTo>
                    <a:cubicBezTo>
                      <a:pt x="54018" y="6237"/>
                      <a:pt x="48578" y="3258"/>
                      <a:pt x="42748" y="1445"/>
                    </a:cubicBezTo>
                    <a:cubicBezTo>
                      <a:pt x="39639" y="408"/>
                      <a:pt x="36530" y="-110"/>
                      <a:pt x="33292" y="20"/>
                    </a:cubicBezTo>
                    <a:cubicBezTo>
                      <a:pt x="31867" y="20"/>
                      <a:pt x="30571" y="149"/>
                      <a:pt x="29147" y="408"/>
                    </a:cubicBezTo>
                    <a:cubicBezTo>
                      <a:pt x="26426" y="927"/>
                      <a:pt x="23706" y="1704"/>
                      <a:pt x="21115" y="2740"/>
                    </a:cubicBezTo>
                    <a:cubicBezTo>
                      <a:pt x="20079" y="3129"/>
                      <a:pt x="19172" y="3517"/>
                      <a:pt x="18136" y="3906"/>
                    </a:cubicBezTo>
                    <a:cubicBezTo>
                      <a:pt x="17358" y="4165"/>
                      <a:pt x="16711" y="4553"/>
                      <a:pt x="15933" y="4942"/>
                    </a:cubicBezTo>
                    <a:cubicBezTo>
                      <a:pt x="15545" y="5072"/>
                      <a:pt x="15156" y="5331"/>
                      <a:pt x="14768" y="5460"/>
                    </a:cubicBezTo>
                    <a:cubicBezTo>
                      <a:pt x="14638" y="5590"/>
                      <a:pt x="14379" y="5590"/>
                      <a:pt x="14249" y="5719"/>
                    </a:cubicBezTo>
                    <a:cubicBezTo>
                      <a:pt x="13213" y="6237"/>
                      <a:pt x="12177" y="6756"/>
                      <a:pt x="11011" y="7274"/>
                    </a:cubicBezTo>
                    <a:cubicBezTo>
                      <a:pt x="10363" y="7533"/>
                      <a:pt x="9845" y="7922"/>
                      <a:pt x="9197" y="8181"/>
                    </a:cubicBezTo>
                    <a:cubicBezTo>
                      <a:pt x="8420" y="8569"/>
                      <a:pt x="7643" y="8828"/>
                      <a:pt x="6866" y="9217"/>
                    </a:cubicBezTo>
                    <a:cubicBezTo>
                      <a:pt x="6477" y="9347"/>
                      <a:pt x="6088" y="9606"/>
                      <a:pt x="5700" y="9735"/>
                    </a:cubicBezTo>
                    <a:cubicBezTo>
                      <a:pt x="5570" y="9865"/>
                      <a:pt x="5311" y="9865"/>
                      <a:pt x="5182" y="9994"/>
                    </a:cubicBezTo>
                    <a:cubicBezTo>
                      <a:pt x="4793" y="10124"/>
                      <a:pt x="4404" y="10253"/>
                      <a:pt x="4016" y="10512"/>
                    </a:cubicBezTo>
                    <a:cubicBezTo>
                      <a:pt x="3498" y="10771"/>
                      <a:pt x="2850" y="10901"/>
                      <a:pt x="2332" y="11160"/>
                    </a:cubicBezTo>
                    <a:cubicBezTo>
                      <a:pt x="2202" y="11290"/>
                      <a:pt x="1943" y="11290"/>
                      <a:pt x="1684" y="11419"/>
                    </a:cubicBezTo>
                    <a:cubicBezTo>
                      <a:pt x="1425" y="11549"/>
                      <a:pt x="1295" y="11549"/>
                      <a:pt x="1036" y="11678"/>
                    </a:cubicBezTo>
                    <a:cubicBezTo>
                      <a:pt x="907" y="11678"/>
                      <a:pt x="648" y="11808"/>
                      <a:pt x="518" y="11808"/>
                    </a:cubicBezTo>
                    <a:cubicBezTo>
                      <a:pt x="389" y="11808"/>
                      <a:pt x="130" y="11937"/>
                      <a:pt x="0" y="11937"/>
                    </a:cubicBezTo>
                    <a:lnTo>
                      <a:pt x="0" y="11937"/>
                    </a:lnTo>
                    <a:cubicBezTo>
                      <a:pt x="0" y="11937"/>
                      <a:pt x="0" y="11937"/>
                      <a:pt x="0" y="11937"/>
                    </a:cubicBezTo>
                    <a:cubicBezTo>
                      <a:pt x="0" y="12844"/>
                      <a:pt x="259" y="18155"/>
                      <a:pt x="1814" y="22560"/>
                    </a:cubicBezTo>
                    <a:cubicBezTo>
                      <a:pt x="1814" y="22560"/>
                      <a:pt x="1814" y="22560"/>
                      <a:pt x="1943" y="22560"/>
                    </a:cubicBezTo>
                    <a:cubicBezTo>
                      <a:pt x="2979" y="23078"/>
                      <a:pt x="4016" y="23596"/>
                      <a:pt x="5052" y="24114"/>
                    </a:cubicBezTo>
                    <a:cubicBezTo>
                      <a:pt x="5311" y="24244"/>
                      <a:pt x="5570" y="24373"/>
                      <a:pt x="5959" y="24503"/>
                    </a:cubicBezTo>
                    <a:cubicBezTo>
                      <a:pt x="6218" y="24632"/>
                      <a:pt x="6477" y="24762"/>
                      <a:pt x="6736" y="24891"/>
                    </a:cubicBezTo>
                    <a:cubicBezTo>
                      <a:pt x="7125" y="25021"/>
                      <a:pt x="7384" y="25150"/>
                      <a:pt x="7772" y="25280"/>
                    </a:cubicBezTo>
                    <a:cubicBezTo>
                      <a:pt x="7902" y="25280"/>
                      <a:pt x="7902" y="25280"/>
                      <a:pt x="8031" y="25409"/>
                    </a:cubicBezTo>
                    <a:cubicBezTo>
                      <a:pt x="10104" y="26316"/>
                      <a:pt x="12177" y="26964"/>
                      <a:pt x="14249" y="27482"/>
                    </a:cubicBezTo>
                    <a:cubicBezTo>
                      <a:pt x="15286" y="27741"/>
                      <a:pt x="16193" y="27871"/>
                      <a:pt x="17229" y="28000"/>
                    </a:cubicBezTo>
                    <a:cubicBezTo>
                      <a:pt x="20856" y="28259"/>
                      <a:pt x="24483" y="27612"/>
                      <a:pt x="27981" y="26575"/>
                    </a:cubicBezTo>
                    <a:cubicBezTo>
                      <a:pt x="38085" y="23337"/>
                      <a:pt x="46893" y="16730"/>
                      <a:pt x="57516" y="15305"/>
                    </a:cubicBezTo>
                    <a:cubicBezTo>
                      <a:pt x="57516" y="15305"/>
                      <a:pt x="57516" y="15305"/>
                      <a:pt x="57516" y="15305"/>
                    </a:cubicBezTo>
                    <a:cubicBezTo>
                      <a:pt x="58163" y="15046"/>
                      <a:pt x="58811" y="14787"/>
                      <a:pt x="59459" y="14528"/>
                    </a:cubicBezTo>
                    <a:cubicBezTo>
                      <a:pt x="61920" y="13621"/>
                      <a:pt x="64381" y="13362"/>
                      <a:pt x="66972" y="13751"/>
                    </a:cubicBezTo>
                    <a:cubicBezTo>
                      <a:pt x="66972" y="13751"/>
                      <a:pt x="66972" y="13751"/>
                      <a:pt x="66972" y="13751"/>
                    </a:cubicBezTo>
                    <a:cubicBezTo>
                      <a:pt x="66584" y="13103"/>
                      <a:pt x="66065" y="12714"/>
                      <a:pt x="65547" y="12455"/>
                    </a:cubicBezTo>
                    <a:close/>
                    <a:moveTo>
                      <a:pt x="6477" y="22041"/>
                    </a:moveTo>
                    <a:cubicBezTo>
                      <a:pt x="6607" y="22171"/>
                      <a:pt x="6607" y="22041"/>
                      <a:pt x="6218" y="21912"/>
                    </a:cubicBezTo>
                    <a:cubicBezTo>
                      <a:pt x="6347" y="22041"/>
                      <a:pt x="6477" y="22041"/>
                      <a:pt x="6477" y="22041"/>
                    </a:cubicBezTo>
                    <a:lnTo>
                      <a:pt x="6218" y="21912"/>
                    </a:lnTo>
                    <a:cubicBezTo>
                      <a:pt x="8291" y="23207"/>
                      <a:pt x="7513" y="22819"/>
                      <a:pt x="6477" y="22041"/>
                    </a:cubicBezTo>
                    <a:close/>
                  </a:path>
                </a:pathLst>
              </a:custGeom>
              <a:solidFill>
                <a:srgbClr val="93278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4580986" y="3018854"/>
              <a:ext cx="405025" cy="399645"/>
              <a:chOff x="4174586" y="3018854"/>
              <a:chExt cx="405025" cy="39964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7025DE3-242E-4C78-9EDE-115007F27137}"/>
                  </a:ext>
                </a:extLst>
              </p:cNvPr>
              <p:cNvSpPr/>
              <p:nvPr/>
            </p:nvSpPr>
            <p:spPr>
              <a:xfrm>
                <a:off x="4174586" y="3350620"/>
                <a:ext cx="109901" cy="67878"/>
              </a:xfrm>
              <a:custGeom>
                <a:avLst/>
                <a:gdLst>
                  <a:gd name="connsiteX0" fmla="*/ 85725 w 109901"/>
                  <a:gd name="connsiteY0" fmla="*/ 41194 h 67878"/>
                  <a:gd name="connsiteX1" fmla="*/ 99 w 109901"/>
                  <a:gd name="connsiteY1" fmla="*/ 67879 h 67878"/>
                  <a:gd name="connsiteX2" fmla="*/ 747 w 109901"/>
                  <a:gd name="connsiteY2" fmla="*/ 64640 h 67878"/>
                  <a:gd name="connsiteX3" fmla="*/ 2042 w 109901"/>
                  <a:gd name="connsiteY3" fmla="*/ 61272 h 67878"/>
                  <a:gd name="connsiteX4" fmla="*/ 9297 w 109901"/>
                  <a:gd name="connsiteY4" fmla="*/ 46634 h 67878"/>
                  <a:gd name="connsiteX5" fmla="*/ 17587 w 109901"/>
                  <a:gd name="connsiteY5" fmla="*/ 32385 h 67878"/>
                  <a:gd name="connsiteX6" fmla="*/ 21992 w 109901"/>
                  <a:gd name="connsiteY6" fmla="*/ 26944 h 67878"/>
                  <a:gd name="connsiteX7" fmla="*/ 101270 w 109901"/>
                  <a:gd name="connsiteY7" fmla="*/ 4275 h 67878"/>
                  <a:gd name="connsiteX8" fmla="*/ 100622 w 109901"/>
                  <a:gd name="connsiteY8" fmla="*/ 4664 h 67878"/>
                  <a:gd name="connsiteX9" fmla="*/ 101529 w 109901"/>
                  <a:gd name="connsiteY9" fmla="*/ 4145 h 67878"/>
                  <a:gd name="connsiteX10" fmla="*/ 101270 w 109901"/>
                  <a:gd name="connsiteY10" fmla="*/ 4275 h 67878"/>
                  <a:gd name="connsiteX11" fmla="*/ 107617 w 109901"/>
                  <a:gd name="connsiteY11" fmla="*/ 0 h 67878"/>
                  <a:gd name="connsiteX12" fmla="*/ 108654 w 109901"/>
                  <a:gd name="connsiteY12" fmla="*/ 2850 h 67878"/>
                  <a:gd name="connsiteX13" fmla="*/ 109561 w 109901"/>
                  <a:gd name="connsiteY13" fmla="*/ 13602 h 67878"/>
                  <a:gd name="connsiteX14" fmla="*/ 109561 w 109901"/>
                  <a:gd name="connsiteY14" fmla="*/ 13602 h 67878"/>
                  <a:gd name="connsiteX15" fmla="*/ 102047 w 109901"/>
                  <a:gd name="connsiteY15" fmla="*/ 25131 h 67878"/>
                  <a:gd name="connsiteX16" fmla="*/ 85725 w 109901"/>
                  <a:gd name="connsiteY16" fmla="*/ 41194 h 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901" h="67878">
                    <a:moveTo>
                      <a:pt x="85725" y="41194"/>
                    </a:moveTo>
                    <a:cubicBezTo>
                      <a:pt x="59688" y="59459"/>
                      <a:pt x="28209" y="56868"/>
                      <a:pt x="99" y="67879"/>
                    </a:cubicBezTo>
                    <a:cubicBezTo>
                      <a:pt x="-160" y="66843"/>
                      <a:pt x="99" y="65677"/>
                      <a:pt x="747" y="64640"/>
                    </a:cubicBezTo>
                    <a:cubicBezTo>
                      <a:pt x="1136" y="63475"/>
                      <a:pt x="1654" y="62438"/>
                      <a:pt x="2042" y="61272"/>
                    </a:cubicBezTo>
                    <a:cubicBezTo>
                      <a:pt x="4115" y="56220"/>
                      <a:pt x="6706" y="51427"/>
                      <a:pt x="9297" y="46634"/>
                    </a:cubicBezTo>
                    <a:cubicBezTo>
                      <a:pt x="11888" y="41841"/>
                      <a:pt x="14608" y="37049"/>
                      <a:pt x="17587" y="32385"/>
                    </a:cubicBezTo>
                    <a:cubicBezTo>
                      <a:pt x="18365" y="31219"/>
                      <a:pt x="20308" y="27722"/>
                      <a:pt x="21992" y="26944"/>
                    </a:cubicBezTo>
                    <a:cubicBezTo>
                      <a:pt x="47900" y="16840"/>
                      <a:pt x="76528" y="18524"/>
                      <a:pt x="101270" y="4275"/>
                    </a:cubicBezTo>
                    <a:cubicBezTo>
                      <a:pt x="101011" y="4404"/>
                      <a:pt x="100881" y="4534"/>
                      <a:pt x="100622" y="4664"/>
                    </a:cubicBezTo>
                    <a:cubicBezTo>
                      <a:pt x="100881" y="4534"/>
                      <a:pt x="101140" y="4275"/>
                      <a:pt x="101529" y="4145"/>
                    </a:cubicBezTo>
                    <a:lnTo>
                      <a:pt x="101270" y="4275"/>
                    </a:lnTo>
                    <a:cubicBezTo>
                      <a:pt x="103472" y="2979"/>
                      <a:pt x="105545" y="1555"/>
                      <a:pt x="107617" y="0"/>
                    </a:cubicBezTo>
                    <a:cubicBezTo>
                      <a:pt x="108006" y="907"/>
                      <a:pt x="108395" y="1814"/>
                      <a:pt x="108654" y="2850"/>
                    </a:cubicBezTo>
                    <a:cubicBezTo>
                      <a:pt x="109949" y="6347"/>
                      <a:pt x="110208" y="9845"/>
                      <a:pt x="109561" y="13602"/>
                    </a:cubicBezTo>
                    <a:cubicBezTo>
                      <a:pt x="109561" y="13602"/>
                      <a:pt x="109561" y="13602"/>
                      <a:pt x="109561" y="13602"/>
                    </a:cubicBezTo>
                    <a:cubicBezTo>
                      <a:pt x="107229" y="17488"/>
                      <a:pt x="104768" y="21374"/>
                      <a:pt x="102047" y="25131"/>
                    </a:cubicBezTo>
                    <a:cubicBezTo>
                      <a:pt x="97384" y="31478"/>
                      <a:pt x="91943" y="36789"/>
                      <a:pt x="85725" y="41194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0C07ED-7786-422E-8779-A89A4A54EC06}"/>
                  </a:ext>
                </a:extLst>
              </p:cNvPr>
              <p:cNvSpPr/>
              <p:nvPr/>
            </p:nvSpPr>
            <p:spPr>
              <a:xfrm>
                <a:off x="4390443" y="3018854"/>
                <a:ext cx="189168" cy="71140"/>
              </a:xfrm>
              <a:custGeom>
                <a:avLst/>
                <a:gdLst>
                  <a:gd name="connsiteX0" fmla="*/ 171567 w 189168"/>
                  <a:gd name="connsiteY0" fmla="*/ 65562 h 71140"/>
                  <a:gd name="connsiteX1" fmla="*/ 179728 w 189168"/>
                  <a:gd name="connsiteY1" fmla="*/ 51442 h 71140"/>
                  <a:gd name="connsiteX2" fmla="*/ 186982 w 189168"/>
                  <a:gd name="connsiteY2" fmla="*/ 36804 h 71140"/>
                  <a:gd name="connsiteX3" fmla="*/ 188925 w 189168"/>
                  <a:gd name="connsiteY3" fmla="*/ 30197 h 71140"/>
                  <a:gd name="connsiteX4" fmla="*/ 124544 w 189168"/>
                  <a:gd name="connsiteY4" fmla="*/ 5585 h 71140"/>
                  <a:gd name="connsiteX5" fmla="*/ 56276 w 189168"/>
                  <a:gd name="connsiteY5" fmla="*/ 2346 h 71140"/>
                  <a:gd name="connsiteX6" fmla="*/ 22984 w 189168"/>
                  <a:gd name="connsiteY6" fmla="*/ 13616 h 71140"/>
                  <a:gd name="connsiteX7" fmla="*/ 7051 w 189168"/>
                  <a:gd name="connsiteY7" fmla="*/ 25404 h 71140"/>
                  <a:gd name="connsiteX8" fmla="*/ 1869 w 189168"/>
                  <a:gd name="connsiteY8" fmla="*/ 31881 h 71140"/>
                  <a:gd name="connsiteX9" fmla="*/ 56 w 189168"/>
                  <a:gd name="connsiteY9" fmla="*/ 43670 h 71140"/>
                  <a:gd name="connsiteX10" fmla="*/ 2647 w 189168"/>
                  <a:gd name="connsiteY10" fmla="*/ 53774 h 71140"/>
                  <a:gd name="connsiteX11" fmla="*/ 65344 w 189168"/>
                  <a:gd name="connsiteY11" fmla="*/ 41079 h 71140"/>
                  <a:gd name="connsiteX12" fmla="*/ 131798 w 189168"/>
                  <a:gd name="connsiteY12" fmla="*/ 55587 h 71140"/>
                  <a:gd name="connsiteX13" fmla="*/ 167162 w 189168"/>
                  <a:gd name="connsiteY13" fmla="*/ 71132 h 71140"/>
                  <a:gd name="connsiteX14" fmla="*/ 171567 w 189168"/>
                  <a:gd name="connsiteY14" fmla="*/ 65562 h 71140"/>
                  <a:gd name="connsiteX15" fmla="*/ 704 w 189168"/>
                  <a:gd name="connsiteY15" fmla="*/ 38747 h 71140"/>
                  <a:gd name="connsiteX16" fmla="*/ 704 w 189168"/>
                  <a:gd name="connsiteY16" fmla="*/ 38747 h 71140"/>
                  <a:gd name="connsiteX17" fmla="*/ 574 w 189168"/>
                  <a:gd name="connsiteY17" fmla="*/ 39136 h 71140"/>
                  <a:gd name="connsiteX18" fmla="*/ 574 w 189168"/>
                  <a:gd name="connsiteY18" fmla="*/ 39136 h 71140"/>
                  <a:gd name="connsiteX19" fmla="*/ 704 w 189168"/>
                  <a:gd name="connsiteY19" fmla="*/ 38747 h 7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168" h="71140">
                    <a:moveTo>
                      <a:pt x="171567" y="65562"/>
                    </a:moveTo>
                    <a:cubicBezTo>
                      <a:pt x="174546" y="61028"/>
                      <a:pt x="177267" y="56235"/>
                      <a:pt x="179728" y="51442"/>
                    </a:cubicBezTo>
                    <a:cubicBezTo>
                      <a:pt x="182319" y="46649"/>
                      <a:pt x="184909" y="41726"/>
                      <a:pt x="186982" y="36804"/>
                    </a:cubicBezTo>
                    <a:cubicBezTo>
                      <a:pt x="187371" y="35897"/>
                      <a:pt x="189961" y="30716"/>
                      <a:pt x="188925" y="30197"/>
                    </a:cubicBezTo>
                    <a:cubicBezTo>
                      <a:pt x="168458" y="19964"/>
                      <a:pt x="147084" y="11155"/>
                      <a:pt x="124544" y="5585"/>
                    </a:cubicBezTo>
                    <a:cubicBezTo>
                      <a:pt x="102651" y="144"/>
                      <a:pt x="79464" y="-2058"/>
                      <a:pt x="56276" y="2346"/>
                    </a:cubicBezTo>
                    <a:cubicBezTo>
                      <a:pt x="45006" y="4419"/>
                      <a:pt x="33477" y="8046"/>
                      <a:pt x="22984" y="13616"/>
                    </a:cubicBezTo>
                    <a:cubicBezTo>
                      <a:pt x="17155" y="16725"/>
                      <a:pt x="11585" y="20482"/>
                      <a:pt x="7051" y="25404"/>
                    </a:cubicBezTo>
                    <a:cubicBezTo>
                      <a:pt x="5108" y="27477"/>
                      <a:pt x="3424" y="29679"/>
                      <a:pt x="1869" y="31881"/>
                    </a:cubicBezTo>
                    <a:cubicBezTo>
                      <a:pt x="445" y="35638"/>
                      <a:pt x="-203" y="39654"/>
                      <a:pt x="56" y="43670"/>
                    </a:cubicBezTo>
                    <a:cubicBezTo>
                      <a:pt x="315" y="47297"/>
                      <a:pt x="1222" y="50665"/>
                      <a:pt x="2647" y="53774"/>
                    </a:cubicBezTo>
                    <a:cubicBezTo>
                      <a:pt x="22078" y="43670"/>
                      <a:pt x="44618" y="40301"/>
                      <a:pt x="65344" y="41079"/>
                    </a:cubicBezTo>
                    <a:cubicBezTo>
                      <a:pt x="88402" y="41856"/>
                      <a:pt x="110683" y="47685"/>
                      <a:pt x="131798" y="55587"/>
                    </a:cubicBezTo>
                    <a:cubicBezTo>
                      <a:pt x="143845" y="60121"/>
                      <a:pt x="155633" y="65432"/>
                      <a:pt x="167162" y="71132"/>
                    </a:cubicBezTo>
                    <a:cubicBezTo>
                      <a:pt x="168069" y="71391"/>
                      <a:pt x="171567" y="65562"/>
                      <a:pt x="171567" y="65562"/>
                    </a:cubicBezTo>
                    <a:close/>
                    <a:moveTo>
                      <a:pt x="704" y="38747"/>
                    </a:moveTo>
                    <a:cubicBezTo>
                      <a:pt x="704" y="38747"/>
                      <a:pt x="704" y="38747"/>
                      <a:pt x="704" y="38747"/>
                    </a:cubicBezTo>
                    <a:cubicBezTo>
                      <a:pt x="574" y="39006"/>
                      <a:pt x="574" y="39136"/>
                      <a:pt x="574" y="39136"/>
                    </a:cubicBezTo>
                    <a:cubicBezTo>
                      <a:pt x="574" y="39136"/>
                      <a:pt x="574" y="39136"/>
                      <a:pt x="574" y="39136"/>
                    </a:cubicBezTo>
                    <a:cubicBezTo>
                      <a:pt x="315" y="39524"/>
                      <a:pt x="704" y="37970"/>
                      <a:pt x="704" y="38747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8FD5A30-E8CA-4235-989C-2D97EDB9C790}"/>
                  </a:ext>
                </a:extLst>
              </p:cNvPr>
              <p:cNvSpPr/>
              <p:nvPr/>
            </p:nvSpPr>
            <p:spPr>
              <a:xfrm>
                <a:off x="4273135" y="3223310"/>
                <a:ext cx="188189" cy="61868"/>
              </a:xfrm>
              <a:custGeom>
                <a:avLst/>
                <a:gdLst>
                  <a:gd name="connsiteX0" fmla="*/ 170475 w 188189"/>
                  <a:gd name="connsiteY0" fmla="*/ 52177 h 61868"/>
                  <a:gd name="connsiteX1" fmla="*/ 155707 w 188189"/>
                  <a:gd name="connsiteY1" fmla="*/ 59949 h 61868"/>
                  <a:gd name="connsiteX2" fmla="*/ 123452 w 188189"/>
                  <a:gd name="connsiteY2" fmla="*/ 59949 h 61868"/>
                  <a:gd name="connsiteX3" fmla="*/ 84072 w 188189"/>
                  <a:gd name="connsiteY3" fmla="*/ 50752 h 61868"/>
                  <a:gd name="connsiteX4" fmla="*/ 43914 w 188189"/>
                  <a:gd name="connsiteY4" fmla="*/ 41684 h 61868"/>
                  <a:gd name="connsiteX5" fmla="*/ 20079 w 188189"/>
                  <a:gd name="connsiteY5" fmla="*/ 42332 h 61868"/>
                  <a:gd name="connsiteX6" fmla="*/ 20079 w 188189"/>
                  <a:gd name="connsiteY6" fmla="*/ 42332 h 61868"/>
                  <a:gd name="connsiteX7" fmla="*/ 15156 w 188189"/>
                  <a:gd name="connsiteY7" fmla="*/ 43886 h 61868"/>
                  <a:gd name="connsiteX8" fmla="*/ 15156 w 188189"/>
                  <a:gd name="connsiteY8" fmla="*/ 43886 h 61868"/>
                  <a:gd name="connsiteX9" fmla="*/ 15156 w 188189"/>
                  <a:gd name="connsiteY9" fmla="*/ 43886 h 61868"/>
                  <a:gd name="connsiteX10" fmla="*/ 0 w 188189"/>
                  <a:gd name="connsiteY10" fmla="*/ 47643 h 61868"/>
                  <a:gd name="connsiteX11" fmla="*/ 7772 w 188189"/>
                  <a:gd name="connsiteY11" fmla="*/ 33005 h 61868"/>
                  <a:gd name="connsiteX12" fmla="*/ 23188 w 188189"/>
                  <a:gd name="connsiteY12" fmla="*/ 11242 h 61868"/>
                  <a:gd name="connsiteX13" fmla="*/ 75911 w 188189"/>
                  <a:gd name="connsiteY13" fmla="*/ 2563 h 61868"/>
                  <a:gd name="connsiteX14" fmla="*/ 138349 w 188189"/>
                  <a:gd name="connsiteY14" fmla="*/ 17460 h 61868"/>
                  <a:gd name="connsiteX15" fmla="*/ 185890 w 188189"/>
                  <a:gd name="connsiteY15" fmla="*/ 15647 h 61868"/>
                  <a:gd name="connsiteX16" fmla="*/ 185890 w 188189"/>
                  <a:gd name="connsiteY16" fmla="*/ 15647 h 61868"/>
                  <a:gd name="connsiteX17" fmla="*/ 188092 w 188189"/>
                  <a:gd name="connsiteY17" fmla="*/ 24714 h 61868"/>
                  <a:gd name="connsiteX18" fmla="*/ 188092 w 188189"/>
                  <a:gd name="connsiteY18" fmla="*/ 28860 h 61868"/>
                  <a:gd name="connsiteX19" fmla="*/ 186279 w 188189"/>
                  <a:gd name="connsiteY19" fmla="*/ 31969 h 61868"/>
                  <a:gd name="connsiteX20" fmla="*/ 170475 w 188189"/>
                  <a:gd name="connsiteY20" fmla="*/ 52177 h 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8189" h="61868">
                    <a:moveTo>
                      <a:pt x="170475" y="52177"/>
                    </a:moveTo>
                    <a:cubicBezTo>
                      <a:pt x="166070" y="55674"/>
                      <a:pt x="161018" y="58395"/>
                      <a:pt x="155707" y="59949"/>
                    </a:cubicBezTo>
                    <a:cubicBezTo>
                      <a:pt x="144955" y="63058"/>
                      <a:pt x="133815" y="61892"/>
                      <a:pt x="123452" y="59949"/>
                    </a:cubicBezTo>
                    <a:cubicBezTo>
                      <a:pt x="110239" y="57358"/>
                      <a:pt x="97155" y="53861"/>
                      <a:pt x="84072" y="50752"/>
                    </a:cubicBezTo>
                    <a:cubicBezTo>
                      <a:pt x="70858" y="47513"/>
                      <a:pt x="57516" y="43627"/>
                      <a:pt x="43914" y="41684"/>
                    </a:cubicBezTo>
                    <a:cubicBezTo>
                      <a:pt x="36012" y="40518"/>
                      <a:pt x="27851" y="40389"/>
                      <a:pt x="20079" y="42332"/>
                    </a:cubicBezTo>
                    <a:cubicBezTo>
                      <a:pt x="20079" y="42332"/>
                      <a:pt x="20079" y="42332"/>
                      <a:pt x="20079" y="42332"/>
                    </a:cubicBezTo>
                    <a:cubicBezTo>
                      <a:pt x="18395" y="42720"/>
                      <a:pt x="16711" y="43239"/>
                      <a:pt x="15156" y="43886"/>
                    </a:cubicBezTo>
                    <a:cubicBezTo>
                      <a:pt x="15156" y="43886"/>
                      <a:pt x="15156" y="43886"/>
                      <a:pt x="15156" y="43886"/>
                    </a:cubicBezTo>
                    <a:cubicBezTo>
                      <a:pt x="15156" y="43886"/>
                      <a:pt x="15156" y="43886"/>
                      <a:pt x="15156" y="43886"/>
                    </a:cubicBezTo>
                    <a:cubicBezTo>
                      <a:pt x="13861" y="44016"/>
                      <a:pt x="6348" y="44923"/>
                      <a:pt x="0" y="47643"/>
                    </a:cubicBezTo>
                    <a:cubicBezTo>
                      <a:pt x="2461" y="42720"/>
                      <a:pt x="5052" y="37798"/>
                      <a:pt x="7772" y="33005"/>
                    </a:cubicBezTo>
                    <a:cubicBezTo>
                      <a:pt x="12047" y="25492"/>
                      <a:pt x="16581" y="17201"/>
                      <a:pt x="23188" y="11242"/>
                    </a:cubicBezTo>
                    <a:cubicBezTo>
                      <a:pt x="38473" y="-2619"/>
                      <a:pt x="58552" y="-1194"/>
                      <a:pt x="75911" y="2563"/>
                    </a:cubicBezTo>
                    <a:cubicBezTo>
                      <a:pt x="96766" y="7226"/>
                      <a:pt x="117493" y="12667"/>
                      <a:pt x="138349" y="17460"/>
                    </a:cubicBezTo>
                    <a:cubicBezTo>
                      <a:pt x="153505" y="20958"/>
                      <a:pt x="170734" y="23808"/>
                      <a:pt x="185890" y="15647"/>
                    </a:cubicBezTo>
                    <a:lnTo>
                      <a:pt x="185890" y="15647"/>
                    </a:lnTo>
                    <a:cubicBezTo>
                      <a:pt x="187056" y="18367"/>
                      <a:pt x="187833" y="21476"/>
                      <a:pt x="188092" y="24714"/>
                    </a:cubicBezTo>
                    <a:cubicBezTo>
                      <a:pt x="188222" y="26139"/>
                      <a:pt x="188222" y="27435"/>
                      <a:pt x="188092" y="28860"/>
                    </a:cubicBezTo>
                    <a:cubicBezTo>
                      <a:pt x="187444" y="29896"/>
                      <a:pt x="186926" y="30932"/>
                      <a:pt x="186279" y="31969"/>
                    </a:cubicBezTo>
                    <a:cubicBezTo>
                      <a:pt x="181874" y="39093"/>
                      <a:pt x="177081" y="46736"/>
                      <a:pt x="170475" y="52177"/>
                    </a:cubicBezTo>
                    <a:close/>
                  </a:path>
                </a:pathLst>
              </a:custGeom>
              <a:solidFill>
                <a:srgbClr val="662D91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4B07A12-FFDC-46F7-942C-14B67BD419E6}"/>
                  </a:ext>
                </a:extLst>
              </p:cNvPr>
              <p:cNvSpPr/>
              <p:nvPr/>
            </p:nvSpPr>
            <p:spPr>
              <a:xfrm>
                <a:off x="4368493" y="3050865"/>
                <a:ext cx="112991" cy="201434"/>
              </a:xfrm>
              <a:custGeom>
                <a:avLst/>
                <a:gdLst>
                  <a:gd name="connsiteX0" fmla="*/ 93252 w 112991"/>
                  <a:gd name="connsiteY0" fmla="*/ 200010 h 201434"/>
                  <a:gd name="connsiteX1" fmla="*/ 94548 w 112991"/>
                  <a:gd name="connsiteY1" fmla="*/ 197678 h 201434"/>
                  <a:gd name="connsiteX2" fmla="*/ 95843 w 112991"/>
                  <a:gd name="connsiteY2" fmla="*/ 195476 h 201434"/>
                  <a:gd name="connsiteX3" fmla="*/ 98563 w 112991"/>
                  <a:gd name="connsiteY3" fmla="*/ 190683 h 201434"/>
                  <a:gd name="connsiteX4" fmla="*/ 99211 w 112991"/>
                  <a:gd name="connsiteY4" fmla="*/ 189517 h 201434"/>
                  <a:gd name="connsiteX5" fmla="*/ 99729 w 112991"/>
                  <a:gd name="connsiteY5" fmla="*/ 188481 h 201434"/>
                  <a:gd name="connsiteX6" fmla="*/ 99859 w 112991"/>
                  <a:gd name="connsiteY6" fmla="*/ 188351 h 201434"/>
                  <a:gd name="connsiteX7" fmla="*/ 100506 w 112991"/>
                  <a:gd name="connsiteY7" fmla="*/ 187185 h 201434"/>
                  <a:gd name="connsiteX8" fmla="*/ 101154 w 112991"/>
                  <a:gd name="connsiteY8" fmla="*/ 186019 h 201434"/>
                  <a:gd name="connsiteX9" fmla="*/ 101802 w 112991"/>
                  <a:gd name="connsiteY9" fmla="*/ 184854 h 201434"/>
                  <a:gd name="connsiteX10" fmla="*/ 102449 w 112991"/>
                  <a:gd name="connsiteY10" fmla="*/ 183688 h 201434"/>
                  <a:gd name="connsiteX11" fmla="*/ 103097 w 112991"/>
                  <a:gd name="connsiteY11" fmla="*/ 182522 h 201434"/>
                  <a:gd name="connsiteX12" fmla="*/ 104263 w 112991"/>
                  <a:gd name="connsiteY12" fmla="*/ 180061 h 201434"/>
                  <a:gd name="connsiteX13" fmla="*/ 105947 w 112991"/>
                  <a:gd name="connsiteY13" fmla="*/ 176174 h 201434"/>
                  <a:gd name="connsiteX14" fmla="*/ 106465 w 112991"/>
                  <a:gd name="connsiteY14" fmla="*/ 174879 h 201434"/>
                  <a:gd name="connsiteX15" fmla="*/ 106854 w 112991"/>
                  <a:gd name="connsiteY15" fmla="*/ 173843 h 201434"/>
                  <a:gd name="connsiteX16" fmla="*/ 107243 w 112991"/>
                  <a:gd name="connsiteY16" fmla="*/ 172677 h 201434"/>
                  <a:gd name="connsiteX17" fmla="*/ 107243 w 112991"/>
                  <a:gd name="connsiteY17" fmla="*/ 172547 h 201434"/>
                  <a:gd name="connsiteX18" fmla="*/ 107631 w 112991"/>
                  <a:gd name="connsiteY18" fmla="*/ 171641 h 201434"/>
                  <a:gd name="connsiteX19" fmla="*/ 107890 w 112991"/>
                  <a:gd name="connsiteY19" fmla="*/ 170993 h 201434"/>
                  <a:gd name="connsiteX20" fmla="*/ 108149 w 112991"/>
                  <a:gd name="connsiteY20" fmla="*/ 170345 h 201434"/>
                  <a:gd name="connsiteX21" fmla="*/ 108408 w 112991"/>
                  <a:gd name="connsiteY21" fmla="*/ 169697 h 201434"/>
                  <a:gd name="connsiteX22" fmla="*/ 108667 w 112991"/>
                  <a:gd name="connsiteY22" fmla="*/ 169050 h 201434"/>
                  <a:gd name="connsiteX23" fmla="*/ 109056 w 112991"/>
                  <a:gd name="connsiteY23" fmla="*/ 168013 h 201434"/>
                  <a:gd name="connsiteX24" fmla="*/ 109574 w 112991"/>
                  <a:gd name="connsiteY24" fmla="*/ 166718 h 201434"/>
                  <a:gd name="connsiteX25" fmla="*/ 109963 w 112991"/>
                  <a:gd name="connsiteY25" fmla="*/ 165682 h 201434"/>
                  <a:gd name="connsiteX26" fmla="*/ 110481 w 112991"/>
                  <a:gd name="connsiteY26" fmla="*/ 163998 h 201434"/>
                  <a:gd name="connsiteX27" fmla="*/ 110870 w 112991"/>
                  <a:gd name="connsiteY27" fmla="*/ 162573 h 201434"/>
                  <a:gd name="connsiteX28" fmla="*/ 112942 w 112991"/>
                  <a:gd name="connsiteY28" fmla="*/ 145473 h 201434"/>
                  <a:gd name="connsiteX29" fmla="*/ 76801 w 112991"/>
                  <a:gd name="connsiteY29" fmla="*/ 82128 h 201434"/>
                  <a:gd name="connsiteX30" fmla="*/ 43768 w 112991"/>
                  <a:gd name="connsiteY30" fmla="*/ 48578 h 201434"/>
                  <a:gd name="connsiteX31" fmla="*/ 29389 w 112991"/>
                  <a:gd name="connsiteY31" fmla="*/ 31090 h 201434"/>
                  <a:gd name="connsiteX32" fmla="*/ 24337 w 112991"/>
                  <a:gd name="connsiteY32" fmla="*/ 22151 h 201434"/>
                  <a:gd name="connsiteX33" fmla="*/ 24985 w 112991"/>
                  <a:gd name="connsiteY33" fmla="*/ 21892 h 201434"/>
                  <a:gd name="connsiteX34" fmla="*/ 22394 w 112991"/>
                  <a:gd name="connsiteY34" fmla="*/ 11788 h 201434"/>
                  <a:gd name="connsiteX35" fmla="*/ 24207 w 112991"/>
                  <a:gd name="connsiteY35" fmla="*/ 0 h 201434"/>
                  <a:gd name="connsiteX36" fmla="*/ 24207 w 112991"/>
                  <a:gd name="connsiteY36" fmla="*/ 0 h 201434"/>
                  <a:gd name="connsiteX37" fmla="*/ 22782 w 112991"/>
                  <a:gd name="connsiteY37" fmla="*/ 2073 h 201434"/>
                  <a:gd name="connsiteX38" fmla="*/ 22135 w 112991"/>
                  <a:gd name="connsiteY38" fmla="*/ 3109 h 201434"/>
                  <a:gd name="connsiteX39" fmla="*/ 20839 w 112991"/>
                  <a:gd name="connsiteY39" fmla="*/ 5052 h 201434"/>
                  <a:gd name="connsiteX40" fmla="*/ 20710 w 112991"/>
                  <a:gd name="connsiteY40" fmla="*/ 5182 h 201434"/>
                  <a:gd name="connsiteX41" fmla="*/ 20062 w 112991"/>
                  <a:gd name="connsiteY41" fmla="*/ 6218 h 201434"/>
                  <a:gd name="connsiteX42" fmla="*/ 18767 w 112991"/>
                  <a:gd name="connsiteY42" fmla="*/ 8290 h 201434"/>
                  <a:gd name="connsiteX43" fmla="*/ 2315 w 112991"/>
                  <a:gd name="connsiteY43" fmla="*/ 40675 h 201434"/>
                  <a:gd name="connsiteX44" fmla="*/ 1279 w 112991"/>
                  <a:gd name="connsiteY44" fmla="*/ 60366 h 201434"/>
                  <a:gd name="connsiteX45" fmla="*/ 10347 w 112991"/>
                  <a:gd name="connsiteY45" fmla="*/ 76040 h 201434"/>
                  <a:gd name="connsiteX46" fmla="*/ 40400 w 112991"/>
                  <a:gd name="connsiteY46" fmla="*/ 108684 h 201434"/>
                  <a:gd name="connsiteX47" fmla="*/ 70324 w 112991"/>
                  <a:gd name="connsiteY47" fmla="*/ 140162 h 201434"/>
                  <a:gd name="connsiteX48" fmla="*/ 88977 w 112991"/>
                  <a:gd name="connsiteY48" fmla="*/ 174231 h 201434"/>
                  <a:gd name="connsiteX49" fmla="*/ 90532 w 112991"/>
                  <a:gd name="connsiteY49" fmla="*/ 183040 h 201434"/>
                  <a:gd name="connsiteX50" fmla="*/ 90532 w 112991"/>
                  <a:gd name="connsiteY50" fmla="*/ 182392 h 201434"/>
                  <a:gd name="connsiteX51" fmla="*/ 90662 w 112991"/>
                  <a:gd name="connsiteY51" fmla="*/ 183299 h 201434"/>
                  <a:gd name="connsiteX52" fmla="*/ 90662 w 112991"/>
                  <a:gd name="connsiteY52" fmla="*/ 183040 h 201434"/>
                  <a:gd name="connsiteX53" fmla="*/ 90791 w 112991"/>
                  <a:gd name="connsiteY53" fmla="*/ 188222 h 201434"/>
                  <a:gd name="connsiteX54" fmla="*/ 90662 w 112991"/>
                  <a:gd name="connsiteY54" fmla="*/ 188222 h 201434"/>
                  <a:gd name="connsiteX55" fmla="*/ 90532 w 112991"/>
                  <a:gd name="connsiteY55" fmla="*/ 188222 h 201434"/>
                  <a:gd name="connsiteX56" fmla="*/ 92734 w 112991"/>
                  <a:gd name="connsiteY56" fmla="*/ 197289 h 201434"/>
                  <a:gd name="connsiteX57" fmla="*/ 92734 w 112991"/>
                  <a:gd name="connsiteY57" fmla="*/ 201435 h 201434"/>
                  <a:gd name="connsiteX58" fmla="*/ 93252 w 112991"/>
                  <a:gd name="connsiteY58" fmla="*/ 200010 h 201434"/>
                  <a:gd name="connsiteX59" fmla="*/ 21876 w 112991"/>
                  <a:gd name="connsiteY59" fmla="*/ 13343 h 201434"/>
                  <a:gd name="connsiteX60" fmla="*/ 21876 w 112991"/>
                  <a:gd name="connsiteY60" fmla="*/ 13731 h 201434"/>
                  <a:gd name="connsiteX61" fmla="*/ 21876 w 112991"/>
                  <a:gd name="connsiteY61" fmla="*/ 14249 h 201434"/>
                  <a:gd name="connsiteX62" fmla="*/ 21876 w 112991"/>
                  <a:gd name="connsiteY62" fmla="*/ 13343 h 201434"/>
                  <a:gd name="connsiteX63" fmla="*/ 20969 w 112991"/>
                  <a:gd name="connsiteY63" fmla="*/ 23576 h 201434"/>
                  <a:gd name="connsiteX64" fmla="*/ 20580 w 112991"/>
                  <a:gd name="connsiteY64" fmla="*/ 23835 h 201434"/>
                  <a:gd name="connsiteX65" fmla="*/ 21487 w 112991"/>
                  <a:gd name="connsiteY65" fmla="*/ 23317 h 201434"/>
                  <a:gd name="connsiteX66" fmla="*/ 20969 w 112991"/>
                  <a:gd name="connsiteY66" fmla="*/ 23576 h 20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12991" h="201434">
                    <a:moveTo>
                      <a:pt x="93252" y="200010"/>
                    </a:moveTo>
                    <a:cubicBezTo>
                      <a:pt x="93641" y="199232"/>
                      <a:pt x="94159" y="198455"/>
                      <a:pt x="94548" y="197678"/>
                    </a:cubicBezTo>
                    <a:cubicBezTo>
                      <a:pt x="94936" y="196901"/>
                      <a:pt x="95325" y="196253"/>
                      <a:pt x="95843" y="195476"/>
                    </a:cubicBezTo>
                    <a:cubicBezTo>
                      <a:pt x="96750" y="193921"/>
                      <a:pt x="97657" y="192237"/>
                      <a:pt x="98563" y="190683"/>
                    </a:cubicBezTo>
                    <a:cubicBezTo>
                      <a:pt x="98823" y="190294"/>
                      <a:pt x="98952" y="189906"/>
                      <a:pt x="99211" y="189517"/>
                    </a:cubicBezTo>
                    <a:cubicBezTo>
                      <a:pt x="99470" y="189128"/>
                      <a:pt x="99600" y="188740"/>
                      <a:pt x="99729" y="188481"/>
                    </a:cubicBezTo>
                    <a:cubicBezTo>
                      <a:pt x="99729" y="188481"/>
                      <a:pt x="99729" y="188351"/>
                      <a:pt x="99859" y="188351"/>
                    </a:cubicBezTo>
                    <a:cubicBezTo>
                      <a:pt x="100118" y="187963"/>
                      <a:pt x="100247" y="187574"/>
                      <a:pt x="100506" y="187185"/>
                    </a:cubicBezTo>
                    <a:cubicBezTo>
                      <a:pt x="100766" y="186797"/>
                      <a:pt x="100895" y="186408"/>
                      <a:pt x="101154" y="186019"/>
                    </a:cubicBezTo>
                    <a:cubicBezTo>
                      <a:pt x="101413" y="185631"/>
                      <a:pt x="101543" y="185242"/>
                      <a:pt x="101802" y="184854"/>
                    </a:cubicBezTo>
                    <a:cubicBezTo>
                      <a:pt x="102061" y="184465"/>
                      <a:pt x="102190" y="184076"/>
                      <a:pt x="102449" y="183688"/>
                    </a:cubicBezTo>
                    <a:cubicBezTo>
                      <a:pt x="102709" y="183299"/>
                      <a:pt x="102838" y="182910"/>
                      <a:pt x="103097" y="182522"/>
                    </a:cubicBezTo>
                    <a:cubicBezTo>
                      <a:pt x="103486" y="181745"/>
                      <a:pt x="103875" y="180838"/>
                      <a:pt x="104263" y="180061"/>
                    </a:cubicBezTo>
                    <a:cubicBezTo>
                      <a:pt x="104911" y="178765"/>
                      <a:pt x="105429" y="177470"/>
                      <a:pt x="105947" y="176174"/>
                    </a:cubicBezTo>
                    <a:cubicBezTo>
                      <a:pt x="106077" y="175786"/>
                      <a:pt x="106336" y="175268"/>
                      <a:pt x="106465" y="174879"/>
                    </a:cubicBezTo>
                    <a:cubicBezTo>
                      <a:pt x="106595" y="174490"/>
                      <a:pt x="106724" y="174231"/>
                      <a:pt x="106854" y="173843"/>
                    </a:cubicBezTo>
                    <a:cubicBezTo>
                      <a:pt x="106983" y="173454"/>
                      <a:pt x="107113" y="173065"/>
                      <a:pt x="107243" y="172677"/>
                    </a:cubicBezTo>
                    <a:cubicBezTo>
                      <a:pt x="107243" y="172677"/>
                      <a:pt x="107243" y="172547"/>
                      <a:pt x="107243" y="172547"/>
                    </a:cubicBezTo>
                    <a:cubicBezTo>
                      <a:pt x="107372" y="172288"/>
                      <a:pt x="107502" y="171900"/>
                      <a:pt x="107631" y="171641"/>
                    </a:cubicBezTo>
                    <a:cubicBezTo>
                      <a:pt x="107761" y="171381"/>
                      <a:pt x="107761" y="171252"/>
                      <a:pt x="107890" y="170993"/>
                    </a:cubicBezTo>
                    <a:cubicBezTo>
                      <a:pt x="108020" y="170734"/>
                      <a:pt x="108020" y="170604"/>
                      <a:pt x="108149" y="170345"/>
                    </a:cubicBezTo>
                    <a:cubicBezTo>
                      <a:pt x="108279" y="170086"/>
                      <a:pt x="108279" y="169956"/>
                      <a:pt x="108408" y="169697"/>
                    </a:cubicBezTo>
                    <a:cubicBezTo>
                      <a:pt x="108538" y="169438"/>
                      <a:pt x="108538" y="169179"/>
                      <a:pt x="108667" y="169050"/>
                    </a:cubicBezTo>
                    <a:cubicBezTo>
                      <a:pt x="108797" y="168661"/>
                      <a:pt x="108926" y="168272"/>
                      <a:pt x="109056" y="168013"/>
                    </a:cubicBezTo>
                    <a:cubicBezTo>
                      <a:pt x="109186" y="167625"/>
                      <a:pt x="109315" y="167107"/>
                      <a:pt x="109574" y="166718"/>
                    </a:cubicBezTo>
                    <a:cubicBezTo>
                      <a:pt x="109704" y="166329"/>
                      <a:pt x="109834" y="166070"/>
                      <a:pt x="109963" y="165682"/>
                    </a:cubicBezTo>
                    <a:cubicBezTo>
                      <a:pt x="110093" y="165164"/>
                      <a:pt x="110352" y="164516"/>
                      <a:pt x="110481" y="163998"/>
                    </a:cubicBezTo>
                    <a:cubicBezTo>
                      <a:pt x="110611" y="163479"/>
                      <a:pt x="110740" y="163091"/>
                      <a:pt x="110870" y="162573"/>
                    </a:cubicBezTo>
                    <a:cubicBezTo>
                      <a:pt x="112424" y="156873"/>
                      <a:pt x="113201" y="151173"/>
                      <a:pt x="112942" y="145473"/>
                    </a:cubicBezTo>
                    <a:cubicBezTo>
                      <a:pt x="111906" y="119177"/>
                      <a:pt x="93641" y="99228"/>
                      <a:pt x="76801" y="82128"/>
                    </a:cubicBezTo>
                    <a:cubicBezTo>
                      <a:pt x="65790" y="70988"/>
                      <a:pt x="54390" y="60236"/>
                      <a:pt x="43768" y="48578"/>
                    </a:cubicBezTo>
                    <a:cubicBezTo>
                      <a:pt x="38716" y="43007"/>
                      <a:pt x="33664" y="37307"/>
                      <a:pt x="29389" y="31090"/>
                    </a:cubicBezTo>
                    <a:cubicBezTo>
                      <a:pt x="27446" y="28240"/>
                      <a:pt x="25633" y="25390"/>
                      <a:pt x="24337" y="22151"/>
                    </a:cubicBezTo>
                    <a:cubicBezTo>
                      <a:pt x="24596" y="22022"/>
                      <a:pt x="24725" y="21892"/>
                      <a:pt x="24985" y="21892"/>
                    </a:cubicBezTo>
                    <a:cubicBezTo>
                      <a:pt x="23560" y="18783"/>
                      <a:pt x="22782" y="15415"/>
                      <a:pt x="22394" y="11788"/>
                    </a:cubicBezTo>
                    <a:cubicBezTo>
                      <a:pt x="22264" y="7772"/>
                      <a:pt x="22782" y="3886"/>
                      <a:pt x="24207" y="0"/>
                    </a:cubicBezTo>
                    <a:cubicBezTo>
                      <a:pt x="24207" y="0"/>
                      <a:pt x="24207" y="0"/>
                      <a:pt x="24207" y="0"/>
                    </a:cubicBezTo>
                    <a:cubicBezTo>
                      <a:pt x="23689" y="648"/>
                      <a:pt x="23301" y="1295"/>
                      <a:pt x="22782" y="2073"/>
                    </a:cubicBezTo>
                    <a:cubicBezTo>
                      <a:pt x="22523" y="2461"/>
                      <a:pt x="22264" y="2720"/>
                      <a:pt x="22135" y="3109"/>
                    </a:cubicBezTo>
                    <a:cubicBezTo>
                      <a:pt x="21746" y="3757"/>
                      <a:pt x="21358" y="4404"/>
                      <a:pt x="20839" y="5052"/>
                    </a:cubicBezTo>
                    <a:cubicBezTo>
                      <a:pt x="20839" y="5052"/>
                      <a:pt x="20839" y="5182"/>
                      <a:pt x="20710" y="5182"/>
                    </a:cubicBezTo>
                    <a:cubicBezTo>
                      <a:pt x="20451" y="5570"/>
                      <a:pt x="20321" y="5829"/>
                      <a:pt x="20062" y="6218"/>
                    </a:cubicBezTo>
                    <a:cubicBezTo>
                      <a:pt x="19674" y="6866"/>
                      <a:pt x="19156" y="7643"/>
                      <a:pt x="18767" y="8290"/>
                    </a:cubicBezTo>
                    <a:cubicBezTo>
                      <a:pt x="12549" y="18654"/>
                      <a:pt x="6590" y="29535"/>
                      <a:pt x="2315" y="40675"/>
                    </a:cubicBezTo>
                    <a:cubicBezTo>
                      <a:pt x="-275" y="47282"/>
                      <a:pt x="-794" y="53889"/>
                      <a:pt x="1279" y="60366"/>
                    </a:cubicBezTo>
                    <a:cubicBezTo>
                      <a:pt x="3222" y="66195"/>
                      <a:pt x="6720" y="71377"/>
                      <a:pt x="10347" y="76040"/>
                    </a:cubicBezTo>
                    <a:cubicBezTo>
                      <a:pt x="19415" y="87828"/>
                      <a:pt x="29907" y="98321"/>
                      <a:pt x="40400" y="108684"/>
                    </a:cubicBezTo>
                    <a:cubicBezTo>
                      <a:pt x="50633" y="118918"/>
                      <a:pt x="61126" y="128892"/>
                      <a:pt x="70324" y="140162"/>
                    </a:cubicBezTo>
                    <a:cubicBezTo>
                      <a:pt x="78485" y="150137"/>
                      <a:pt x="85739" y="161277"/>
                      <a:pt x="88977" y="174231"/>
                    </a:cubicBezTo>
                    <a:cubicBezTo>
                      <a:pt x="89755" y="177081"/>
                      <a:pt x="90273" y="180061"/>
                      <a:pt x="90532" y="183040"/>
                    </a:cubicBezTo>
                    <a:cubicBezTo>
                      <a:pt x="90532" y="182781"/>
                      <a:pt x="90532" y="182522"/>
                      <a:pt x="90532" y="182392"/>
                    </a:cubicBezTo>
                    <a:cubicBezTo>
                      <a:pt x="90532" y="182651"/>
                      <a:pt x="90532" y="183040"/>
                      <a:pt x="90662" y="183299"/>
                    </a:cubicBezTo>
                    <a:cubicBezTo>
                      <a:pt x="90662" y="183169"/>
                      <a:pt x="90662" y="183169"/>
                      <a:pt x="90662" y="183040"/>
                    </a:cubicBezTo>
                    <a:cubicBezTo>
                      <a:pt x="90791" y="184724"/>
                      <a:pt x="90791" y="186408"/>
                      <a:pt x="90791" y="188222"/>
                    </a:cubicBezTo>
                    <a:cubicBezTo>
                      <a:pt x="90791" y="188222"/>
                      <a:pt x="90791" y="188222"/>
                      <a:pt x="90662" y="188222"/>
                    </a:cubicBezTo>
                    <a:cubicBezTo>
                      <a:pt x="90662" y="188222"/>
                      <a:pt x="90662" y="188222"/>
                      <a:pt x="90532" y="188222"/>
                    </a:cubicBezTo>
                    <a:cubicBezTo>
                      <a:pt x="91698" y="190942"/>
                      <a:pt x="92475" y="194051"/>
                      <a:pt x="92734" y="197289"/>
                    </a:cubicBezTo>
                    <a:cubicBezTo>
                      <a:pt x="92864" y="198714"/>
                      <a:pt x="92864" y="200010"/>
                      <a:pt x="92734" y="201435"/>
                    </a:cubicBezTo>
                    <a:cubicBezTo>
                      <a:pt x="92864" y="200787"/>
                      <a:pt x="93123" y="200398"/>
                      <a:pt x="93252" y="200010"/>
                    </a:cubicBezTo>
                    <a:close/>
                    <a:moveTo>
                      <a:pt x="21876" y="13343"/>
                    </a:moveTo>
                    <a:cubicBezTo>
                      <a:pt x="21876" y="13472"/>
                      <a:pt x="21876" y="13602"/>
                      <a:pt x="21876" y="13731"/>
                    </a:cubicBezTo>
                    <a:cubicBezTo>
                      <a:pt x="21876" y="13861"/>
                      <a:pt x="21876" y="14120"/>
                      <a:pt x="21876" y="14249"/>
                    </a:cubicBezTo>
                    <a:cubicBezTo>
                      <a:pt x="21876" y="13990"/>
                      <a:pt x="21876" y="13602"/>
                      <a:pt x="21876" y="13343"/>
                    </a:cubicBezTo>
                    <a:close/>
                    <a:moveTo>
                      <a:pt x="20969" y="23576"/>
                    </a:moveTo>
                    <a:cubicBezTo>
                      <a:pt x="20839" y="23706"/>
                      <a:pt x="20710" y="23706"/>
                      <a:pt x="20580" y="23835"/>
                    </a:cubicBezTo>
                    <a:cubicBezTo>
                      <a:pt x="20839" y="23706"/>
                      <a:pt x="21099" y="23447"/>
                      <a:pt x="21487" y="23317"/>
                    </a:cubicBezTo>
                    <a:cubicBezTo>
                      <a:pt x="21228" y="23447"/>
                      <a:pt x="21099" y="23447"/>
                      <a:pt x="20969" y="23576"/>
                    </a:cubicBezTo>
                    <a:close/>
                  </a:path>
                </a:pathLst>
              </a:custGeom>
              <a:solidFill>
                <a:srgbClr val="93278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1F3CF1-AC7B-483F-B8FE-F8C996E17AC1}"/>
                  </a:ext>
                </a:extLst>
              </p:cNvPr>
              <p:cNvSpPr/>
              <p:nvPr/>
            </p:nvSpPr>
            <p:spPr>
              <a:xfrm>
                <a:off x="4264827" y="3267067"/>
                <a:ext cx="39397" cy="97414"/>
              </a:xfrm>
              <a:custGeom>
                <a:avLst/>
                <a:gdLst>
                  <a:gd name="connsiteX0" fmla="*/ 20615 w 39397"/>
                  <a:gd name="connsiteY0" fmla="*/ 94823 h 97414"/>
                  <a:gd name="connsiteX1" fmla="*/ 23335 w 39397"/>
                  <a:gd name="connsiteY1" fmla="*/ 90030 h 97414"/>
                  <a:gd name="connsiteX2" fmla="*/ 24112 w 39397"/>
                  <a:gd name="connsiteY2" fmla="*/ 88605 h 97414"/>
                  <a:gd name="connsiteX3" fmla="*/ 24890 w 39397"/>
                  <a:gd name="connsiteY3" fmla="*/ 87180 h 97414"/>
                  <a:gd name="connsiteX4" fmla="*/ 25667 w 39397"/>
                  <a:gd name="connsiteY4" fmla="*/ 85756 h 97414"/>
                  <a:gd name="connsiteX5" fmla="*/ 37066 w 39397"/>
                  <a:gd name="connsiteY5" fmla="*/ 61013 h 97414"/>
                  <a:gd name="connsiteX6" fmla="*/ 39398 w 39397"/>
                  <a:gd name="connsiteY6" fmla="*/ 47153 h 97414"/>
                  <a:gd name="connsiteX7" fmla="*/ 39009 w 39397"/>
                  <a:gd name="connsiteY7" fmla="*/ 41194 h 97414"/>
                  <a:gd name="connsiteX8" fmla="*/ 35900 w 39397"/>
                  <a:gd name="connsiteY8" fmla="*/ 29665 h 97414"/>
                  <a:gd name="connsiteX9" fmla="*/ 34216 w 39397"/>
                  <a:gd name="connsiteY9" fmla="*/ 25519 h 97414"/>
                  <a:gd name="connsiteX10" fmla="*/ 32792 w 39397"/>
                  <a:gd name="connsiteY10" fmla="*/ 22410 h 97414"/>
                  <a:gd name="connsiteX11" fmla="*/ 32014 w 39397"/>
                  <a:gd name="connsiteY11" fmla="*/ 20856 h 97414"/>
                  <a:gd name="connsiteX12" fmla="*/ 31626 w 39397"/>
                  <a:gd name="connsiteY12" fmla="*/ 20079 h 97414"/>
                  <a:gd name="connsiteX13" fmla="*/ 29553 w 39397"/>
                  <a:gd name="connsiteY13" fmla="*/ 15545 h 97414"/>
                  <a:gd name="connsiteX14" fmla="*/ 28387 w 39397"/>
                  <a:gd name="connsiteY14" fmla="*/ 12954 h 97414"/>
                  <a:gd name="connsiteX15" fmla="*/ 26962 w 39397"/>
                  <a:gd name="connsiteY15" fmla="*/ 9716 h 97414"/>
                  <a:gd name="connsiteX16" fmla="*/ 26315 w 39397"/>
                  <a:gd name="connsiteY16" fmla="*/ 8161 h 97414"/>
                  <a:gd name="connsiteX17" fmla="*/ 25926 w 39397"/>
                  <a:gd name="connsiteY17" fmla="*/ 7384 h 97414"/>
                  <a:gd name="connsiteX18" fmla="*/ 25278 w 39397"/>
                  <a:gd name="connsiteY18" fmla="*/ 5700 h 97414"/>
                  <a:gd name="connsiteX19" fmla="*/ 24371 w 39397"/>
                  <a:gd name="connsiteY19" fmla="*/ 3239 h 97414"/>
                  <a:gd name="connsiteX20" fmla="*/ 24112 w 39397"/>
                  <a:gd name="connsiteY20" fmla="*/ 2461 h 97414"/>
                  <a:gd name="connsiteX21" fmla="*/ 23853 w 39397"/>
                  <a:gd name="connsiteY21" fmla="*/ 1555 h 97414"/>
                  <a:gd name="connsiteX22" fmla="*/ 23594 w 39397"/>
                  <a:gd name="connsiteY22" fmla="*/ 777 h 97414"/>
                  <a:gd name="connsiteX23" fmla="*/ 23335 w 39397"/>
                  <a:gd name="connsiteY23" fmla="*/ 0 h 97414"/>
                  <a:gd name="connsiteX24" fmla="*/ 23335 w 39397"/>
                  <a:gd name="connsiteY24" fmla="*/ 0 h 97414"/>
                  <a:gd name="connsiteX25" fmla="*/ 23335 w 39397"/>
                  <a:gd name="connsiteY25" fmla="*/ 0 h 97414"/>
                  <a:gd name="connsiteX26" fmla="*/ 8179 w 39397"/>
                  <a:gd name="connsiteY26" fmla="*/ 3757 h 97414"/>
                  <a:gd name="connsiteX27" fmla="*/ 8179 w 39397"/>
                  <a:gd name="connsiteY27" fmla="*/ 3886 h 97414"/>
                  <a:gd name="connsiteX28" fmla="*/ 5977 w 39397"/>
                  <a:gd name="connsiteY28" fmla="*/ 8550 h 97414"/>
                  <a:gd name="connsiteX29" fmla="*/ 5459 w 39397"/>
                  <a:gd name="connsiteY29" fmla="*/ 9845 h 97414"/>
                  <a:gd name="connsiteX30" fmla="*/ 4940 w 39397"/>
                  <a:gd name="connsiteY30" fmla="*/ 11011 h 97414"/>
                  <a:gd name="connsiteX31" fmla="*/ 4293 w 39397"/>
                  <a:gd name="connsiteY31" fmla="*/ 12565 h 97414"/>
                  <a:gd name="connsiteX32" fmla="*/ 4163 w 39397"/>
                  <a:gd name="connsiteY32" fmla="*/ 12824 h 97414"/>
                  <a:gd name="connsiteX33" fmla="*/ 925 w 39397"/>
                  <a:gd name="connsiteY33" fmla="*/ 22151 h 97414"/>
                  <a:gd name="connsiteX34" fmla="*/ 147 w 39397"/>
                  <a:gd name="connsiteY34" fmla="*/ 26556 h 97414"/>
                  <a:gd name="connsiteX35" fmla="*/ 1961 w 39397"/>
                  <a:gd name="connsiteY35" fmla="*/ 41971 h 97414"/>
                  <a:gd name="connsiteX36" fmla="*/ 17376 w 39397"/>
                  <a:gd name="connsiteY36" fmla="*/ 83683 h 97414"/>
                  <a:gd name="connsiteX37" fmla="*/ 17247 w 39397"/>
                  <a:gd name="connsiteY37" fmla="*/ 83812 h 97414"/>
                  <a:gd name="connsiteX38" fmla="*/ 18283 w 39397"/>
                  <a:gd name="connsiteY38" fmla="*/ 86662 h 97414"/>
                  <a:gd name="connsiteX39" fmla="*/ 19190 w 39397"/>
                  <a:gd name="connsiteY39" fmla="*/ 97414 h 97414"/>
                  <a:gd name="connsiteX40" fmla="*/ 19190 w 39397"/>
                  <a:gd name="connsiteY40" fmla="*/ 97414 h 97414"/>
                  <a:gd name="connsiteX41" fmla="*/ 20615 w 39397"/>
                  <a:gd name="connsiteY41" fmla="*/ 94823 h 97414"/>
                  <a:gd name="connsiteX42" fmla="*/ 8308 w 39397"/>
                  <a:gd name="connsiteY42" fmla="*/ 10234 h 97414"/>
                  <a:gd name="connsiteX43" fmla="*/ 8567 w 39397"/>
                  <a:gd name="connsiteY43" fmla="*/ 9845 h 97414"/>
                  <a:gd name="connsiteX44" fmla="*/ 8308 w 39397"/>
                  <a:gd name="connsiteY44" fmla="*/ 10234 h 97414"/>
                  <a:gd name="connsiteX45" fmla="*/ 8567 w 39397"/>
                  <a:gd name="connsiteY45" fmla="*/ 9975 h 97414"/>
                  <a:gd name="connsiteX46" fmla="*/ 8308 w 39397"/>
                  <a:gd name="connsiteY46" fmla="*/ 10234 h 9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9397" h="97414">
                    <a:moveTo>
                      <a:pt x="20615" y="94823"/>
                    </a:moveTo>
                    <a:cubicBezTo>
                      <a:pt x="21521" y="93269"/>
                      <a:pt x="22428" y="91714"/>
                      <a:pt x="23335" y="90030"/>
                    </a:cubicBezTo>
                    <a:cubicBezTo>
                      <a:pt x="23594" y="89512"/>
                      <a:pt x="23853" y="88994"/>
                      <a:pt x="24112" y="88605"/>
                    </a:cubicBezTo>
                    <a:cubicBezTo>
                      <a:pt x="24371" y="88087"/>
                      <a:pt x="24630" y="87569"/>
                      <a:pt x="24890" y="87180"/>
                    </a:cubicBezTo>
                    <a:cubicBezTo>
                      <a:pt x="25149" y="86662"/>
                      <a:pt x="25408" y="86144"/>
                      <a:pt x="25667" y="85756"/>
                    </a:cubicBezTo>
                    <a:cubicBezTo>
                      <a:pt x="29941" y="77854"/>
                      <a:pt x="34346" y="69563"/>
                      <a:pt x="37066" y="61013"/>
                    </a:cubicBezTo>
                    <a:cubicBezTo>
                      <a:pt x="38621" y="56350"/>
                      <a:pt x="39398" y="51816"/>
                      <a:pt x="39398" y="47153"/>
                    </a:cubicBezTo>
                    <a:cubicBezTo>
                      <a:pt x="39398" y="45209"/>
                      <a:pt x="39269" y="43137"/>
                      <a:pt x="39009" y="41194"/>
                    </a:cubicBezTo>
                    <a:cubicBezTo>
                      <a:pt x="38362" y="37178"/>
                      <a:pt x="37325" y="33421"/>
                      <a:pt x="35900" y="29665"/>
                    </a:cubicBezTo>
                    <a:cubicBezTo>
                      <a:pt x="35382" y="28240"/>
                      <a:pt x="34864" y="26815"/>
                      <a:pt x="34216" y="25519"/>
                    </a:cubicBezTo>
                    <a:cubicBezTo>
                      <a:pt x="33828" y="24483"/>
                      <a:pt x="33310" y="23447"/>
                      <a:pt x="32792" y="22410"/>
                    </a:cubicBezTo>
                    <a:cubicBezTo>
                      <a:pt x="32532" y="21892"/>
                      <a:pt x="32273" y="21374"/>
                      <a:pt x="32014" y="20856"/>
                    </a:cubicBezTo>
                    <a:cubicBezTo>
                      <a:pt x="31885" y="20597"/>
                      <a:pt x="31755" y="20338"/>
                      <a:pt x="31626" y="20079"/>
                    </a:cubicBezTo>
                    <a:cubicBezTo>
                      <a:pt x="30978" y="18654"/>
                      <a:pt x="30201" y="17099"/>
                      <a:pt x="29553" y="15545"/>
                    </a:cubicBezTo>
                    <a:cubicBezTo>
                      <a:pt x="29164" y="14638"/>
                      <a:pt x="28776" y="13861"/>
                      <a:pt x="28387" y="12954"/>
                    </a:cubicBezTo>
                    <a:cubicBezTo>
                      <a:pt x="27869" y="11918"/>
                      <a:pt x="27480" y="10881"/>
                      <a:pt x="26962" y="9716"/>
                    </a:cubicBezTo>
                    <a:cubicBezTo>
                      <a:pt x="26703" y="9197"/>
                      <a:pt x="26444" y="8679"/>
                      <a:pt x="26315" y="8161"/>
                    </a:cubicBezTo>
                    <a:cubicBezTo>
                      <a:pt x="26185" y="7902"/>
                      <a:pt x="26055" y="7643"/>
                      <a:pt x="25926" y="7384"/>
                    </a:cubicBezTo>
                    <a:cubicBezTo>
                      <a:pt x="25667" y="6866"/>
                      <a:pt x="25537" y="6347"/>
                      <a:pt x="25278" y="5700"/>
                    </a:cubicBezTo>
                    <a:cubicBezTo>
                      <a:pt x="25019" y="4923"/>
                      <a:pt x="24630" y="4016"/>
                      <a:pt x="24371" y="3239"/>
                    </a:cubicBezTo>
                    <a:cubicBezTo>
                      <a:pt x="24242" y="2979"/>
                      <a:pt x="24242" y="2720"/>
                      <a:pt x="24112" y="2461"/>
                    </a:cubicBezTo>
                    <a:cubicBezTo>
                      <a:pt x="23983" y="2202"/>
                      <a:pt x="23983" y="1814"/>
                      <a:pt x="23853" y="1555"/>
                    </a:cubicBezTo>
                    <a:cubicBezTo>
                      <a:pt x="23724" y="1295"/>
                      <a:pt x="23724" y="1036"/>
                      <a:pt x="23594" y="777"/>
                    </a:cubicBezTo>
                    <a:cubicBezTo>
                      <a:pt x="23464" y="518"/>
                      <a:pt x="23464" y="259"/>
                      <a:pt x="23335" y="0"/>
                    </a:cubicBezTo>
                    <a:lnTo>
                      <a:pt x="23335" y="0"/>
                    </a:lnTo>
                    <a:cubicBezTo>
                      <a:pt x="23335" y="0"/>
                      <a:pt x="23335" y="0"/>
                      <a:pt x="23335" y="0"/>
                    </a:cubicBezTo>
                    <a:cubicBezTo>
                      <a:pt x="22040" y="130"/>
                      <a:pt x="14526" y="1036"/>
                      <a:pt x="8179" y="3757"/>
                    </a:cubicBezTo>
                    <a:cubicBezTo>
                      <a:pt x="8179" y="3757"/>
                      <a:pt x="8179" y="3886"/>
                      <a:pt x="8179" y="3886"/>
                    </a:cubicBezTo>
                    <a:cubicBezTo>
                      <a:pt x="7402" y="5441"/>
                      <a:pt x="6624" y="6995"/>
                      <a:pt x="5977" y="8550"/>
                    </a:cubicBezTo>
                    <a:cubicBezTo>
                      <a:pt x="5718" y="8938"/>
                      <a:pt x="5588" y="9456"/>
                      <a:pt x="5459" y="9845"/>
                    </a:cubicBezTo>
                    <a:cubicBezTo>
                      <a:pt x="5329" y="10234"/>
                      <a:pt x="5070" y="10622"/>
                      <a:pt x="4940" y="11011"/>
                    </a:cubicBezTo>
                    <a:cubicBezTo>
                      <a:pt x="4681" y="11529"/>
                      <a:pt x="4552" y="12047"/>
                      <a:pt x="4293" y="12565"/>
                    </a:cubicBezTo>
                    <a:cubicBezTo>
                      <a:pt x="4293" y="12695"/>
                      <a:pt x="4163" y="12824"/>
                      <a:pt x="4163" y="12824"/>
                    </a:cubicBezTo>
                    <a:cubicBezTo>
                      <a:pt x="2868" y="15804"/>
                      <a:pt x="1702" y="18913"/>
                      <a:pt x="925" y="22151"/>
                    </a:cubicBezTo>
                    <a:cubicBezTo>
                      <a:pt x="536" y="23576"/>
                      <a:pt x="277" y="25001"/>
                      <a:pt x="147" y="26556"/>
                    </a:cubicBezTo>
                    <a:cubicBezTo>
                      <a:pt x="-371" y="31867"/>
                      <a:pt x="536" y="37049"/>
                      <a:pt x="1961" y="41971"/>
                    </a:cubicBezTo>
                    <a:cubicBezTo>
                      <a:pt x="6236" y="56220"/>
                      <a:pt x="15692" y="68527"/>
                      <a:pt x="17376" y="83683"/>
                    </a:cubicBezTo>
                    <a:cubicBezTo>
                      <a:pt x="17376" y="83683"/>
                      <a:pt x="17376" y="83683"/>
                      <a:pt x="17247" y="83812"/>
                    </a:cubicBezTo>
                    <a:cubicBezTo>
                      <a:pt x="17635" y="84719"/>
                      <a:pt x="18024" y="85626"/>
                      <a:pt x="18283" y="86662"/>
                    </a:cubicBezTo>
                    <a:cubicBezTo>
                      <a:pt x="19578" y="90160"/>
                      <a:pt x="19838" y="93657"/>
                      <a:pt x="19190" y="97414"/>
                    </a:cubicBezTo>
                    <a:cubicBezTo>
                      <a:pt x="19190" y="97414"/>
                      <a:pt x="19190" y="97414"/>
                      <a:pt x="19190" y="97414"/>
                    </a:cubicBezTo>
                    <a:cubicBezTo>
                      <a:pt x="19708" y="96507"/>
                      <a:pt x="20226" y="95730"/>
                      <a:pt x="20615" y="94823"/>
                    </a:cubicBezTo>
                    <a:close/>
                    <a:moveTo>
                      <a:pt x="8308" y="10234"/>
                    </a:moveTo>
                    <a:cubicBezTo>
                      <a:pt x="8179" y="10363"/>
                      <a:pt x="8179" y="10363"/>
                      <a:pt x="8567" y="9845"/>
                    </a:cubicBezTo>
                    <a:cubicBezTo>
                      <a:pt x="8567" y="9975"/>
                      <a:pt x="8438" y="10104"/>
                      <a:pt x="8308" y="10234"/>
                    </a:cubicBezTo>
                    <a:lnTo>
                      <a:pt x="8567" y="9975"/>
                    </a:lnTo>
                    <a:cubicBezTo>
                      <a:pt x="6624" y="13084"/>
                      <a:pt x="7272" y="11788"/>
                      <a:pt x="8308" y="10234"/>
                    </a:cubicBezTo>
                    <a:close/>
                  </a:path>
                </a:pathLst>
              </a:custGeom>
              <a:solidFill>
                <a:srgbClr val="93278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2679308" y="3424969"/>
              <a:ext cx="234519" cy="645245"/>
              <a:chOff x="2272908" y="3424969"/>
              <a:chExt cx="234519" cy="645245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3789944-24AE-4B1A-BD29-54F04A1EC7C8}"/>
                  </a:ext>
                </a:extLst>
              </p:cNvPr>
              <p:cNvSpPr/>
              <p:nvPr/>
            </p:nvSpPr>
            <p:spPr>
              <a:xfrm>
                <a:off x="2332456" y="3928110"/>
                <a:ext cx="81717" cy="142105"/>
              </a:xfrm>
              <a:custGeom>
                <a:avLst/>
                <a:gdLst>
                  <a:gd name="connsiteX0" fmla="*/ 77764 w 81717"/>
                  <a:gd name="connsiteY0" fmla="*/ 54407 h 142105"/>
                  <a:gd name="connsiteX1" fmla="*/ 10792 w 81717"/>
                  <a:gd name="connsiteY1" fmla="*/ 142105 h 142105"/>
                  <a:gd name="connsiteX2" fmla="*/ 8849 w 81717"/>
                  <a:gd name="connsiteY2" fmla="*/ 138608 h 142105"/>
                  <a:gd name="connsiteX3" fmla="*/ 7554 w 81717"/>
                  <a:gd name="connsiteY3" fmla="*/ 134463 h 142105"/>
                  <a:gd name="connsiteX4" fmla="*/ 3279 w 81717"/>
                  <a:gd name="connsiteY4" fmla="*/ 115291 h 142105"/>
                  <a:gd name="connsiteX5" fmla="*/ 429 w 81717"/>
                  <a:gd name="connsiteY5" fmla="*/ 95860 h 142105"/>
                  <a:gd name="connsiteX6" fmla="*/ 688 w 81717"/>
                  <a:gd name="connsiteY6" fmla="*/ 87569 h 142105"/>
                  <a:gd name="connsiteX7" fmla="*/ 64292 w 81717"/>
                  <a:gd name="connsiteY7" fmla="*/ 8420 h 142105"/>
                  <a:gd name="connsiteX8" fmla="*/ 63904 w 81717"/>
                  <a:gd name="connsiteY8" fmla="*/ 9197 h 142105"/>
                  <a:gd name="connsiteX9" fmla="*/ 64422 w 81717"/>
                  <a:gd name="connsiteY9" fmla="*/ 8161 h 142105"/>
                  <a:gd name="connsiteX10" fmla="*/ 64292 w 81717"/>
                  <a:gd name="connsiteY10" fmla="*/ 8550 h 142105"/>
                  <a:gd name="connsiteX11" fmla="*/ 67401 w 81717"/>
                  <a:gd name="connsiteY11" fmla="*/ 0 h 142105"/>
                  <a:gd name="connsiteX12" fmla="*/ 70640 w 81717"/>
                  <a:gd name="connsiteY12" fmla="*/ 1943 h 142105"/>
                  <a:gd name="connsiteX13" fmla="*/ 80226 w 81717"/>
                  <a:gd name="connsiteY13" fmla="*/ 11400 h 142105"/>
                  <a:gd name="connsiteX14" fmla="*/ 80226 w 81717"/>
                  <a:gd name="connsiteY14" fmla="*/ 11400 h 142105"/>
                  <a:gd name="connsiteX15" fmla="*/ 81651 w 81717"/>
                  <a:gd name="connsiteY15" fmla="*/ 27721 h 142105"/>
                  <a:gd name="connsiteX16" fmla="*/ 77764 w 81717"/>
                  <a:gd name="connsiteY16" fmla="*/ 54407 h 14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717" h="142105">
                    <a:moveTo>
                      <a:pt x="77764" y="54407"/>
                    </a:moveTo>
                    <a:cubicBezTo>
                      <a:pt x="65588" y="90678"/>
                      <a:pt x="31130" y="111145"/>
                      <a:pt x="10792" y="142105"/>
                    </a:cubicBezTo>
                    <a:cubicBezTo>
                      <a:pt x="9756" y="141199"/>
                      <a:pt x="9108" y="140033"/>
                      <a:pt x="8849" y="138608"/>
                    </a:cubicBezTo>
                    <a:cubicBezTo>
                      <a:pt x="8461" y="137183"/>
                      <a:pt x="7942" y="135758"/>
                      <a:pt x="7554" y="134463"/>
                    </a:cubicBezTo>
                    <a:cubicBezTo>
                      <a:pt x="5740" y="128115"/>
                      <a:pt x="4445" y="121638"/>
                      <a:pt x="3279" y="115291"/>
                    </a:cubicBezTo>
                    <a:cubicBezTo>
                      <a:pt x="2113" y="108943"/>
                      <a:pt x="947" y="102337"/>
                      <a:pt x="429" y="95860"/>
                    </a:cubicBezTo>
                    <a:cubicBezTo>
                      <a:pt x="300" y="94176"/>
                      <a:pt x="-607" y="89383"/>
                      <a:pt x="688" y="87569"/>
                    </a:cubicBezTo>
                    <a:cubicBezTo>
                      <a:pt x="19212" y="59200"/>
                      <a:pt x="50173" y="39898"/>
                      <a:pt x="64292" y="8420"/>
                    </a:cubicBezTo>
                    <a:cubicBezTo>
                      <a:pt x="64163" y="8679"/>
                      <a:pt x="64033" y="8938"/>
                      <a:pt x="63904" y="9197"/>
                    </a:cubicBezTo>
                    <a:cubicBezTo>
                      <a:pt x="64033" y="8809"/>
                      <a:pt x="64163" y="8420"/>
                      <a:pt x="64422" y="8161"/>
                    </a:cubicBezTo>
                    <a:lnTo>
                      <a:pt x="64292" y="8550"/>
                    </a:lnTo>
                    <a:cubicBezTo>
                      <a:pt x="65458" y="5700"/>
                      <a:pt x="66495" y="2850"/>
                      <a:pt x="67401" y="0"/>
                    </a:cubicBezTo>
                    <a:cubicBezTo>
                      <a:pt x="68567" y="518"/>
                      <a:pt x="69604" y="1166"/>
                      <a:pt x="70640" y="1943"/>
                    </a:cubicBezTo>
                    <a:cubicBezTo>
                      <a:pt x="74655" y="4275"/>
                      <a:pt x="77894" y="7513"/>
                      <a:pt x="80226" y="11400"/>
                    </a:cubicBezTo>
                    <a:cubicBezTo>
                      <a:pt x="80226" y="11400"/>
                      <a:pt x="80226" y="11400"/>
                      <a:pt x="80226" y="11400"/>
                    </a:cubicBezTo>
                    <a:cubicBezTo>
                      <a:pt x="81003" y="16840"/>
                      <a:pt x="81521" y="22281"/>
                      <a:pt x="81651" y="27721"/>
                    </a:cubicBezTo>
                    <a:cubicBezTo>
                      <a:pt x="82039" y="36660"/>
                      <a:pt x="80744" y="45728"/>
                      <a:pt x="77764" y="54407"/>
                    </a:cubicBezTo>
                    <a:close/>
                  </a:path>
                </a:pathLst>
              </a:custGeom>
              <a:solidFill>
                <a:srgbClr val="C1272D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A1A153B-FE18-4C63-A0C6-BAEF842C57AE}"/>
                  </a:ext>
                </a:extLst>
              </p:cNvPr>
              <p:cNvSpPr/>
              <p:nvPr/>
            </p:nvSpPr>
            <p:spPr>
              <a:xfrm>
                <a:off x="2273285" y="3424969"/>
                <a:ext cx="202237" cy="157786"/>
              </a:xfrm>
              <a:custGeom>
                <a:avLst/>
                <a:gdLst>
                  <a:gd name="connsiteX0" fmla="*/ 201835 w 202237"/>
                  <a:gd name="connsiteY0" fmla="*/ 46253 h 157786"/>
                  <a:gd name="connsiteX1" fmla="*/ 198985 w 202237"/>
                  <a:gd name="connsiteY1" fmla="*/ 26822 h 157786"/>
                  <a:gd name="connsiteX2" fmla="*/ 194710 w 202237"/>
                  <a:gd name="connsiteY2" fmla="*/ 7650 h 157786"/>
                  <a:gd name="connsiteX3" fmla="*/ 191472 w 202237"/>
                  <a:gd name="connsiteY3" fmla="*/ 7 h 157786"/>
                  <a:gd name="connsiteX4" fmla="*/ 105457 w 202237"/>
                  <a:gd name="connsiteY4" fmla="*/ 23454 h 157786"/>
                  <a:gd name="connsiteX5" fmla="*/ 32526 w 202237"/>
                  <a:gd name="connsiteY5" fmla="*/ 69959 h 157786"/>
                  <a:gd name="connsiteX6" fmla="*/ 7266 w 202237"/>
                  <a:gd name="connsiteY6" fmla="*/ 104805 h 157786"/>
                  <a:gd name="connsiteX7" fmla="*/ 271 w 202237"/>
                  <a:gd name="connsiteY7" fmla="*/ 127475 h 157786"/>
                  <a:gd name="connsiteX8" fmla="*/ 141 w 202237"/>
                  <a:gd name="connsiteY8" fmla="*/ 137449 h 157786"/>
                  <a:gd name="connsiteX9" fmla="*/ 7655 w 202237"/>
                  <a:gd name="connsiteY9" fmla="*/ 150015 h 157786"/>
                  <a:gd name="connsiteX10" fmla="*/ 18406 w 202237"/>
                  <a:gd name="connsiteY10" fmla="*/ 157787 h 157786"/>
                  <a:gd name="connsiteX11" fmla="*/ 72813 w 202237"/>
                  <a:gd name="connsiteY11" fmla="*/ 100142 h 157786"/>
                  <a:gd name="connsiteX12" fmla="*/ 152998 w 202237"/>
                  <a:gd name="connsiteY12" fmla="*/ 65554 h 157786"/>
                  <a:gd name="connsiteX13" fmla="*/ 201835 w 202237"/>
                  <a:gd name="connsiteY13" fmla="*/ 54673 h 157786"/>
                  <a:gd name="connsiteX14" fmla="*/ 201835 w 202237"/>
                  <a:gd name="connsiteY14" fmla="*/ 46253 h 157786"/>
                  <a:gd name="connsiteX15" fmla="*/ 4027 w 202237"/>
                  <a:gd name="connsiteY15" fmla="*/ 145092 h 157786"/>
                  <a:gd name="connsiteX16" fmla="*/ 4027 w 202237"/>
                  <a:gd name="connsiteY16" fmla="*/ 145092 h 157786"/>
                  <a:gd name="connsiteX17" fmla="*/ 4157 w 202237"/>
                  <a:gd name="connsiteY17" fmla="*/ 145610 h 157786"/>
                  <a:gd name="connsiteX18" fmla="*/ 4157 w 202237"/>
                  <a:gd name="connsiteY18" fmla="*/ 145610 h 157786"/>
                  <a:gd name="connsiteX19" fmla="*/ 4027 w 202237"/>
                  <a:gd name="connsiteY19" fmla="*/ 145092 h 15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2237" h="157786">
                    <a:moveTo>
                      <a:pt x="201835" y="46253"/>
                    </a:moveTo>
                    <a:cubicBezTo>
                      <a:pt x="201317" y="39776"/>
                      <a:pt x="200151" y="33169"/>
                      <a:pt x="198985" y="26822"/>
                    </a:cubicBezTo>
                    <a:cubicBezTo>
                      <a:pt x="197819" y="20345"/>
                      <a:pt x="196524" y="13868"/>
                      <a:pt x="194710" y="7650"/>
                    </a:cubicBezTo>
                    <a:cubicBezTo>
                      <a:pt x="194451" y="6614"/>
                      <a:pt x="192897" y="-252"/>
                      <a:pt x="191472" y="7"/>
                    </a:cubicBezTo>
                    <a:cubicBezTo>
                      <a:pt x="162196" y="5189"/>
                      <a:pt x="133049" y="12313"/>
                      <a:pt x="105457" y="23454"/>
                    </a:cubicBezTo>
                    <a:cubicBezTo>
                      <a:pt x="78513" y="34206"/>
                      <a:pt x="52864" y="49103"/>
                      <a:pt x="32526" y="69959"/>
                    </a:cubicBezTo>
                    <a:cubicBezTo>
                      <a:pt x="22552" y="80192"/>
                      <a:pt x="13484" y="91981"/>
                      <a:pt x="7266" y="104805"/>
                    </a:cubicBezTo>
                    <a:cubicBezTo>
                      <a:pt x="3768" y="111930"/>
                      <a:pt x="1048" y="119573"/>
                      <a:pt x="271" y="127475"/>
                    </a:cubicBezTo>
                    <a:cubicBezTo>
                      <a:pt x="12" y="130843"/>
                      <a:pt x="-118" y="134081"/>
                      <a:pt x="141" y="137449"/>
                    </a:cubicBezTo>
                    <a:cubicBezTo>
                      <a:pt x="1696" y="142113"/>
                      <a:pt x="4286" y="146258"/>
                      <a:pt x="7655" y="150015"/>
                    </a:cubicBezTo>
                    <a:cubicBezTo>
                      <a:pt x="10893" y="153253"/>
                      <a:pt x="14391" y="155844"/>
                      <a:pt x="18406" y="157787"/>
                    </a:cubicBezTo>
                    <a:cubicBezTo>
                      <a:pt x="30324" y="134081"/>
                      <a:pt x="50921" y="114521"/>
                      <a:pt x="72813" y="100142"/>
                    </a:cubicBezTo>
                    <a:cubicBezTo>
                      <a:pt x="97296" y="84079"/>
                      <a:pt x="124888" y="73456"/>
                      <a:pt x="152998" y="65554"/>
                    </a:cubicBezTo>
                    <a:cubicBezTo>
                      <a:pt x="169061" y="61020"/>
                      <a:pt x="185383" y="57523"/>
                      <a:pt x="201835" y="54673"/>
                    </a:cubicBezTo>
                    <a:cubicBezTo>
                      <a:pt x="202742" y="54414"/>
                      <a:pt x="201835" y="46253"/>
                      <a:pt x="201835" y="46253"/>
                    </a:cubicBezTo>
                    <a:close/>
                    <a:moveTo>
                      <a:pt x="4027" y="145092"/>
                    </a:moveTo>
                    <a:cubicBezTo>
                      <a:pt x="4027" y="145092"/>
                      <a:pt x="4027" y="145092"/>
                      <a:pt x="4027" y="145092"/>
                    </a:cubicBezTo>
                    <a:cubicBezTo>
                      <a:pt x="4157" y="145351"/>
                      <a:pt x="4157" y="145481"/>
                      <a:pt x="4157" y="145610"/>
                    </a:cubicBezTo>
                    <a:cubicBezTo>
                      <a:pt x="4157" y="145610"/>
                      <a:pt x="4157" y="145610"/>
                      <a:pt x="4157" y="145610"/>
                    </a:cubicBezTo>
                    <a:cubicBezTo>
                      <a:pt x="4286" y="146128"/>
                      <a:pt x="3509" y="144315"/>
                      <a:pt x="4027" y="145092"/>
                    </a:cubicBezTo>
                    <a:close/>
                  </a:path>
                </a:pathLst>
              </a:custGeom>
              <a:solidFill>
                <a:srgbClr val="C1272D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3F3048A-2210-4530-ADA5-AF4BC2EAFE73}"/>
                  </a:ext>
                </a:extLst>
              </p:cNvPr>
              <p:cNvSpPr/>
              <p:nvPr/>
            </p:nvSpPr>
            <p:spPr>
              <a:xfrm>
                <a:off x="2320282" y="3692606"/>
                <a:ext cx="187145" cy="165552"/>
              </a:xfrm>
              <a:custGeom>
                <a:avLst/>
                <a:gdLst>
                  <a:gd name="connsiteX0" fmla="*/ 185668 w 187145"/>
                  <a:gd name="connsiteY0" fmla="*/ 46116 h 165552"/>
                  <a:gd name="connsiteX1" fmla="*/ 176601 w 187145"/>
                  <a:gd name="connsiteY1" fmla="*/ 64122 h 165552"/>
                  <a:gd name="connsiteX2" fmla="*/ 143309 w 187145"/>
                  <a:gd name="connsiteY2" fmla="*/ 87440 h 165552"/>
                  <a:gd name="connsiteX3" fmla="*/ 95249 w 187145"/>
                  <a:gd name="connsiteY3" fmla="*/ 107259 h 165552"/>
                  <a:gd name="connsiteX4" fmla="*/ 46672 w 187145"/>
                  <a:gd name="connsiteY4" fmla="*/ 127856 h 165552"/>
                  <a:gd name="connsiteX5" fmla="*/ 22707 w 187145"/>
                  <a:gd name="connsiteY5" fmla="*/ 145862 h 165552"/>
                  <a:gd name="connsiteX6" fmla="*/ 22707 w 187145"/>
                  <a:gd name="connsiteY6" fmla="*/ 145862 h 165552"/>
                  <a:gd name="connsiteX7" fmla="*/ 18821 w 187145"/>
                  <a:gd name="connsiteY7" fmla="*/ 150914 h 165552"/>
                  <a:gd name="connsiteX8" fmla="*/ 18821 w 187145"/>
                  <a:gd name="connsiteY8" fmla="*/ 150914 h 165552"/>
                  <a:gd name="connsiteX9" fmla="*/ 18821 w 187145"/>
                  <a:gd name="connsiteY9" fmla="*/ 150914 h 165552"/>
                  <a:gd name="connsiteX10" fmla="*/ 6126 w 187145"/>
                  <a:gd name="connsiteY10" fmla="*/ 165552 h 165552"/>
                  <a:gd name="connsiteX11" fmla="*/ 2369 w 187145"/>
                  <a:gd name="connsiteY11" fmla="*/ 145992 h 165552"/>
                  <a:gd name="connsiteX12" fmla="*/ 815 w 187145"/>
                  <a:gd name="connsiteY12" fmla="*/ 114125 h 165552"/>
                  <a:gd name="connsiteX13" fmla="*/ 48356 w 187145"/>
                  <a:gd name="connsiteY13" fmla="*/ 67490 h 165552"/>
                  <a:gd name="connsiteX14" fmla="*/ 124655 w 187145"/>
                  <a:gd name="connsiteY14" fmla="*/ 36271 h 165552"/>
                  <a:gd name="connsiteX15" fmla="*/ 172067 w 187145"/>
                  <a:gd name="connsiteY15" fmla="*/ 0 h 165552"/>
                  <a:gd name="connsiteX16" fmla="*/ 172067 w 187145"/>
                  <a:gd name="connsiteY16" fmla="*/ 0 h 165552"/>
                  <a:gd name="connsiteX17" fmla="*/ 181523 w 187145"/>
                  <a:gd name="connsiteY17" fmla="*/ 6995 h 165552"/>
                  <a:gd name="connsiteX18" fmla="*/ 184762 w 187145"/>
                  <a:gd name="connsiteY18" fmla="*/ 10881 h 165552"/>
                  <a:gd name="connsiteX19" fmla="*/ 185409 w 187145"/>
                  <a:gd name="connsiteY19" fmla="*/ 15156 h 165552"/>
                  <a:gd name="connsiteX20" fmla="*/ 185668 w 187145"/>
                  <a:gd name="connsiteY20" fmla="*/ 46116 h 16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145" h="165552">
                    <a:moveTo>
                      <a:pt x="185668" y="46116"/>
                    </a:moveTo>
                    <a:cubicBezTo>
                      <a:pt x="183984" y="52723"/>
                      <a:pt x="180876" y="58941"/>
                      <a:pt x="176601" y="64122"/>
                    </a:cubicBezTo>
                    <a:cubicBezTo>
                      <a:pt x="168051" y="74874"/>
                      <a:pt x="155615" y="81869"/>
                      <a:pt x="143309" y="87440"/>
                    </a:cubicBezTo>
                    <a:cubicBezTo>
                      <a:pt x="127634" y="94694"/>
                      <a:pt x="111312" y="100782"/>
                      <a:pt x="95249" y="107259"/>
                    </a:cubicBezTo>
                    <a:cubicBezTo>
                      <a:pt x="79057" y="113866"/>
                      <a:pt x="62217" y="119825"/>
                      <a:pt x="46672" y="127856"/>
                    </a:cubicBezTo>
                    <a:cubicBezTo>
                      <a:pt x="37604" y="132519"/>
                      <a:pt x="29184" y="138349"/>
                      <a:pt x="22707" y="145862"/>
                    </a:cubicBezTo>
                    <a:cubicBezTo>
                      <a:pt x="22707" y="145862"/>
                      <a:pt x="22707" y="145862"/>
                      <a:pt x="22707" y="145862"/>
                    </a:cubicBezTo>
                    <a:cubicBezTo>
                      <a:pt x="21282" y="147417"/>
                      <a:pt x="19987" y="149101"/>
                      <a:pt x="18821" y="150914"/>
                    </a:cubicBezTo>
                    <a:cubicBezTo>
                      <a:pt x="18821" y="150914"/>
                      <a:pt x="18821" y="150914"/>
                      <a:pt x="18821" y="150914"/>
                    </a:cubicBezTo>
                    <a:cubicBezTo>
                      <a:pt x="18821" y="150914"/>
                      <a:pt x="18821" y="150914"/>
                      <a:pt x="18821" y="150914"/>
                    </a:cubicBezTo>
                    <a:cubicBezTo>
                      <a:pt x="17525" y="151950"/>
                      <a:pt x="10530" y="158298"/>
                      <a:pt x="6126" y="165552"/>
                    </a:cubicBezTo>
                    <a:cubicBezTo>
                      <a:pt x="4701" y="159075"/>
                      <a:pt x="3406" y="152598"/>
                      <a:pt x="2369" y="145992"/>
                    </a:cubicBezTo>
                    <a:cubicBezTo>
                      <a:pt x="815" y="135628"/>
                      <a:pt x="-1128" y="124617"/>
                      <a:pt x="815" y="114125"/>
                    </a:cubicBezTo>
                    <a:cubicBezTo>
                      <a:pt x="5478" y="89901"/>
                      <a:pt x="27241" y="76558"/>
                      <a:pt x="48356" y="67490"/>
                    </a:cubicBezTo>
                    <a:cubicBezTo>
                      <a:pt x="73616" y="56609"/>
                      <a:pt x="99265" y="46894"/>
                      <a:pt x="124655" y="36271"/>
                    </a:cubicBezTo>
                    <a:cubicBezTo>
                      <a:pt x="143050" y="28628"/>
                      <a:pt x="163128" y="18783"/>
                      <a:pt x="172067" y="0"/>
                    </a:cubicBezTo>
                    <a:lnTo>
                      <a:pt x="172067" y="0"/>
                    </a:lnTo>
                    <a:cubicBezTo>
                      <a:pt x="175564" y="1814"/>
                      <a:pt x="178673" y="4145"/>
                      <a:pt x="181523" y="6995"/>
                    </a:cubicBezTo>
                    <a:cubicBezTo>
                      <a:pt x="182689" y="8161"/>
                      <a:pt x="183855" y="9586"/>
                      <a:pt x="184762" y="10881"/>
                    </a:cubicBezTo>
                    <a:cubicBezTo>
                      <a:pt x="185021" y="12306"/>
                      <a:pt x="185150" y="13731"/>
                      <a:pt x="185409" y="15156"/>
                    </a:cubicBezTo>
                    <a:cubicBezTo>
                      <a:pt x="186964" y="25390"/>
                      <a:pt x="188259" y="36142"/>
                      <a:pt x="185668" y="46116"/>
                    </a:cubicBezTo>
                    <a:close/>
                  </a:path>
                </a:pathLst>
              </a:custGeom>
              <a:solidFill>
                <a:srgbClr val="C1272D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0292EB9-0562-4618-80B2-DE12B691D1C3}"/>
                  </a:ext>
                </a:extLst>
              </p:cNvPr>
              <p:cNvSpPr/>
              <p:nvPr/>
            </p:nvSpPr>
            <p:spPr>
              <a:xfrm>
                <a:off x="2272908" y="3562418"/>
                <a:ext cx="232193" cy="141328"/>
              </a:xfrm>
              <a:custGeom>
                <a:avLst/>
                <a:gdLst>
                  <a:gd name="connsiteX0" fmla="*/ 232136 w 232193"/>
                  <a:gd name="connsiteY0" fmla="*/ 139774 h 141328"/>
                  <a:gd name="connsiteX1" fmla="*/ 231618 w 232193"/>
                  <a:gd name="connsiteY1" fmla="*/ 136665 h 141328"/>
                  <a:gd name="connsiteX2" fmla="*/ 231099 w 232193"/>
                  <a:gd name="connsiteY2" fmla="*/ 133685 h 141328"/>
                  <a:gd name="connsiteX3" fmla="*/ 229934 w 232193"/>
                  <a:gd name="connsiteY3" fmla="*/ 127079 h 141328"/>
                  <a:gd name="connsiteX4" fmla="*/ 229674 w 232193"/>
                  <a:gd name="connsiteY4" fmla="*/ 125524 h 141328"/>
                  <a:gd name="connsiteX5" fmla="*/ 229415 w 232193"/>
                  <a:gd name="connsiteY5" fmla="*/ 124099 h 141328"/>
                  <a:gd name="connsiteX6" fmla="*/ 229415 w 232193"/>
                  <a:gd name="connsiteY6" fmla="*/ 123840 h 141328"/>
                  <a:gd name="connsiteX7" fmla="*/ 229156 w 232193"/>
                  <a:gd name="connsiteY7" fmla="*/ 122286 h 141328"/>
                  <a:gd name="connsiteX8" fmla="*/ 228768 w 232193"/>
                  <a:gd name="connsiteY8" fmla="*/ 120731 h 141328"/>
                  <a:gd name="connsiteX9" fmla="*/ 228379 w 232193"/>
                  <a:gd name="connsiteY9" fmla="*/ 119177 h 141328"/>
                  <a:gd name="connsiteX10" fmla="*/ 227990 w 232193"/>
                  <a:gd name="connsiteY10" fmla="*/ 117622 h 141328"/>
                  <a:gd name="connsiteX11" fmla="*/ 227602 w 232193"/>
                  <a:gd name="connsiteY11" fmla="*/ 116068 h 141328"/>
                  <a:gd name="connsiteX12" fmla="*/ 226825 w 232193"/>
                  <a:gd name="connsiteY12" fmla="*/ 112959 h 141328"/>
                  <a:gd name="connsiteX13" fmla="*/ 225529 w 232193"/>
                  <a:gd name="connsiteY13" fmla="*/ 108036 h 141328"/>
                  <a:gd name="connsiteX14" fmla="*/ 225011 w 232193"/>
                  <a:gd name="connsiteY14" fmla="*/ 106352 h 141328"/>
                  <a:gd name="connsiteX15" fmla="*/ 224622 w 232193"/>
                  <a:gd name="connsiteY15" fmla="*/ 105057 h 141328"/>
                  <a:gd name="connsiteX16" fmla="*/ 224234 w 232193"/>
                  <a:gd name="connsiteY16" fmla="*/ 103632 h 141328"/>
                  <a:gd name="connsiteX17" fmla="*/ 224234 w 232193"/>
                  <a:gd name="connsiteY17" fmla="*/ 103502 h 141328"/>
                  <a:gd name="connsiteX18" fmla="*/ 223845 w 232193"/>
                  <a:gd name="connsiteY18" fmla="*/ 102466 h 141328"/>
                  <a:gd name="connsiteX19" fmla="*/ 223586 w 232193"/>
                  <a:gd name="connsiteY19" fmla="*/ 101689 h 141328"/>
                  <a:gd name="connsiteX20" fmla="*/ 223327 w 232193"/>
                  <a:gd name="connsiteY20" fmla="*/ 100912 h 141328"/>
                  <a:gd name="connsiteX21" fmla="*/ 223068 w 232193"/>
                  <a:gd name="connsiteY21" fmla="*/ 100134 h 141328"/>
                  <a:gd name="connsiteX22" fmla="*/ 222809 w 232193"/>
                  <a:gd name="connsiteY22" fmla="*/ 99357 h 141328"/>
                  <a:gd name="connsiteX23" fmla="*/ 222291 w 232193"/>
                  <a:gd name="connsiteY23" fmla="*/ 98062 h 141328"/>
                  <a:gd name="connsiteX24" fmla="*/ 221643 w 232193"/>
                  <a:gd name="connsiteY24" fmla="*/ 96378 h 141328"/>
                  <a:gd name="connsiteX25" fmla="*/ 221125 w 232193"/>
                  <a:gd name="connsiteY25" fmla="*/ 95212 h 141328"/>
                  <a:gd name="connsiteX26" fmla="*/ 220348 w 232193"/>
                  <a:gd name="connsiteY26" fmla="*/ 93139 h 141328"/>
                  <a:gd name="connsiteX27" fmla="*/ 219700 w 232193"/>
                  <a:gd name="connsiteY27" fmla="*/ 91585 h 141328"/>
                  <a:gd name="connsiteX28" fmla="*/ 208041 w 232193"/>
                  <a:gd name="connsiteY28" fmla="*/ 73838 h 141328"/>
                  <a:gd name="connsiteX29" fmla="*/ 120084 w 232193"/>
                  <a:gd name="connsiteY29" fmla="*/ 39898 h 141328"/>
                  <a:gd name="connsiteX30" fmla="*/ 59200 w 232193"/>
                  <a:gd name="connsiteY30" fmla="*/ 32126 h 141328"/>
                  <a:gd name="connsiteX31" fmla="*/ 30312 w 232193"/>
                  <a:gd name="connsiteY31" fmla="*/ 25908 h 141328"/>
                  <a:gd name="connsiteX32" fmla="*/ 17877 w 232193"/>
                  <a:gd name="connsiteY32" fmla="*/ 21115 h 141328"/>
                  <a:gd name="connsiteX33" fmla="*/ 18265 w 232193"/>
                  <a:gd name="connsiteY33" fmla="*/ 20338 h 141328"/>
                  <a:gd name="connsiteX34" fmla="*/ 7513 w 232193"/>
                  <a:gd name="connsiteY34" fmla="*/ 12565 h 141328"/>
                  <a:gd name="connsiteX35" fmla="*/ 0 w 232193"/>
                  <a:gd name="connsiteY35" fmla="*/ 0 h 141328"/>
                  <a:gd name="connsiteX36" fmla="*/ 0 w 232193"/>
                  <a:gd name="connsiteY36" fmla="*/ 0 h 141328"/>
                  <a:gd name="connsiteX37" fmla="*/ 130 w 232193"/>
                  <a:gd name="connsiteY37" fmla="*/ 2850 h 141328"/>
                  <a:gd name="connsiteX38" fmla="*/ 259 w 232193"/>
                  <a:gd name="connsiteY38" fmla="*/ 4275 h 141328"/>
                  <a:gd name="connsiteX39" fmla="*/ 518 w 232193"/>
                  <a:gd name="connsiteY39" fmla="*/ 6995 h 141328"/>
                  <a:gd name="connsiteX40" fmla="*/ 518 w 232193"/>
                  <a:gd name="connsiteY40" fmla="*/ 7125 h 141328"/>
                  <a:gd name="connsiteX41" fmla="*/ 648 w 232193"/>
                  <a:gd name="connsiteY41" fmla="*/ 8550 h 141328"/>
                  <a:gd name="connsiteX42" fmla="*/ 1036 w 232193"/>
                  <a:gd name="connsiteY42" fmla="*/ 11529 h 141328"/>
                  <a:gd name="connsiteX43" fmla="*/ 10104 w 232193"/>
                  <a:gd name="connsiteY43" fmla="*/ 54277 h 141328"/>
                  <a:gd name="connsiteX44" fmla="*/ 24742 w 232193"/>
                  <a:gd name="connsiteY44" fmla="*/ 73708 h 141328"/>
                  <a:gd name="connsiteX45" fmla="*/ 46764 w 232193"/>
                  <a:gd name="connsiteY45" fmla="*/ 81999 h 141328"/>
                  <a:gd name="connsiteX46" fmla="*/ 103891 w 232193"/>
                  <a:gd name="connsiteY46" fmla="*/ 91196 h 141328"/>
                  <a:gd name="connsiteX47" fmla="*/ 159982 w 232193"/>
                  <a:gd name="connsiteY47" fmla="*/ 99228 h 141328"/>
                  <a:gd name="connsiteX48" fmla="*/ 206616 w 232193"/>
                  <a:gd name="connsiteY48" fmla="*/ 118011 h 141328"/>
                  <a:gd name="connsiteX49" fmla="*/ 215296 w 232193"/>
                  <a:gd name="connsiteY49" fmla="*/ 125265 h 141328"/>
                  <a:gd name="connsiteX50" fmla="*/ 214648 w 232193"/>
                  <a:gd name="connsiteY50" fmla="*/ 124618 h 141328"/>
                  <a:gd name="connsiteX51" fmla="*/ 215425 w 232193"/>
                  <a:gd name="connsiteY51" fmla="*/ 125524 h 141328"/>
                  <a:gd name="connsiteX52" fmla="*/ 215296 w 232193"/>
                  <a:gd name="connsiteY52" fmla="*/ 125395 h 141328"/>
                  <a:gd name="connsiteX53" fmla="*/ 219441 w 232193"/>
                  <a:gd name="connsiteY53" fmla="*/ 130188 h 141328"/>
                  <a:gd name="connsiteX54" fmla="*/ 219441 w 232193"/>
                  <a:gd name="connsiteY54" fmla="*/ 130317 h 141328"/>
                  <a:gd name="connsiteX55" fmla="*/ 219441 w 232193"/>
                  <a:gd name="connsiteY55" fmla="*/ 130447 h 141328"/>
                  <a:gd name="connsiteX56" fmla="*/ 228897 w 232193"/>
                  <a:gd name="connsiteY56" fmla="*/ 137442 h 141328"/>
                  <a:gd name="connsiteX57" fmla="*/ 232136 w 232193"/>
                  <a:gd name="connsiteY57" fmla="*/ 141328 h 141328"/>
                  <a:gd name="connsiteX58" fmla="*/ 232136 w 232193"/>
                  <a:gd name="connsiteY58" fmla="*/ 139774 h 141328"/>
                  <a:gd name="connsiteX59" fmla="*/ 8938 w 232193"/>
                  <a:gd name="connsiteY59" fmla="*/ 14509 h 141328"/>
                  <a:gd name="connsiteX60" fmla="*/ 9327 w 232193"/>
                  <a:gd name="connsiteY60" fmla="*/ 14897 h 141328"/>
                  <a:gd name="connsiteX61" fmla="*/ 9845 w 232193"/>
                  <a:gd name="connsiteY61" fmla="*/ 15415 h 141328"/>
                  <a:gd name="connsiteX62" fmla="*/ 8938 w 232193"/>
                  <a:gd name="connsiteY62" fmla="*/ 14509 h 141328"/>
                  <a:gd name="connsiteX63" fmla="*/ 16193 w 232193"/>
                  <a:gd name="connsiteY63" fmla="*/ 24872 h 141328"/>
                  <a:gd name="connsiteX64" fmla="*/ 15933 w 232193"/>
                  <a:gd name="connsiteY64" fmla="*/ 25390 h 141328"/>
                  <a:gd name="connsiteX65" fmla="*/ 16452 w 232193"/>
                  <a:gd name="connsiteY65" fmla="*/ 24354 h 141328"/>
                  <a:gd name="connsiteX66" fmla="*/ 16193 w 232193"/>
                  <a:gd name="connsiteY66" fmla="*/ 24872 h 14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2193" h="141328">
                    <a:moveTo>
                      <a:pt x="232136" y="139774"/>
                    </a:moveTo>
                    <a:cubicBezTo>
                      <a:pt x="232006" y="138737"/>
                      <a:pt x="231877" y="137701"/>
                      <a:pt x="231618" y="136665"/>
                    </a:cubicBezTo>
                    <a:cubicBezTo>
                      <a:pt x="231488" y="135628"/>
                      <a:pt x="231358" y="134722"/>
                      <a:pt x="231099" y="133685"/>
                    </a:cubicBezTo>
                    <a:cubicBezTo>
                      <a:pt x="230711" y="131483"/>
                      <a:pt x="230322" y="129281"/>
                      <a:pt x="229934" y="127079"/>
                    </a:cubicBezTo>
                    <a:cubicBezTo>
                      <a:pt x="229804" y="126561"/>
                      <a:pt x="229804" y="126042"/>
                      <a:pt x="229674" y="125524"/>
                    </a:cubicBezTo>
                    <a:cubicBezTo>
                      <a:pt x="229545" y="125006"/>
                      <a:pt x="229545" y="124618"/>
                      <a:pt x="229415" y="124099"/>
                    </a:cubicBezTo>
                    <a:cubicBezTo>
                      <a:pt x="229415" y="123970"/>
                      <a:pt x="229415" y="123970"/>
                      <a:pt x="229415" y="123840"/>
                    </a:cubicBezTo>
                    <a:cubicBezTo>
                      <a:pt x="229286" y="123322"/>
                      <a:pt x="229156" y="122804"/>
                      <a:pt x="229156" y="122286"/>
                    </a:cubicBezTo>
                    <a:cubicBezTo>
                      <a:pt x="229027" y="121768"/>
                      <a:pt x="228897" y="121250"/>
                      <a:pt x="228768" y="120731"/>
                    </a:cubicBezTo>
                    <a:cubicBezTo>
                      <a:pt x="228638" y="120213"/>
                      <a:pt x="228509" y="119695"/>
                      <a:pt x="228379" y="119177"/>
                    </a:cubicBezTo>
                    <a:cubicBezTo>
                      <a:pt x="228250" y="118659"/>
                      <a:pt x="228120" y="118141"/>
                      <a:pt x="227990" y="117622"/>
                    </a:cubicBezTo>
                    <a:cubicBezTo>
                      <a:pt x="227861" y="117104"/>
                      <a:pt x="227731" y="116586"/>
                      <a:pt x="227602" y="116068"/>
                    </a:cubicBezTo>
                    <a:cubicBezTo>
                      <a:pt x="227343" y="115032"/>
                      <a:pt x="227084" y="113995"/>
                      <a:pt x="226825" y="112959"/>
                    </a:cubicBezTo>
                    <a:cubicBezTo>
                      <a:pt x="226436" y="111275"/>
                      <a:pt x="225918" y="109720"/>
                      <a:pt x="225529" y="108036"/>
                    </a:cubicBezTo>
                    <a:cubicBezTo>
                      <a:pt x="225400" y="107518"/>
                      <a:pt x="225141" y="106871"/>
                      <a:pt x="225011" y="106352"/>
                    </a:cubicBezTo>
                    <a:cubicBezTo>
                      <a:pt x="224881" y="105964"/>
                      <a:pt x="224752" y="105575"/>
                      <a:pt x="224622" y="105057"/>
                    </a:cubicBezTo>
                    <a:cubicBezTo>
                      <a:pt x="224493" y="104539"/>
                      <a:pt x="224363" y="104150"/>
                      <a:pt x="224234" y="103632"/>
                    </a:cubicBezTo>
                    <a:cubicBezTo>
                      <a:pt x="224234" y="103632"/>
                      <a:pt x="224234" y="103502"/>
                      <a:pt x="224234" y="103502"/>
                    </a:cubicBezTo>
                    <a:cubicBezTo>
                      <a:pt x="224104" y="103114"/>
                      <a:pt x="223975" y="102725"/>
                      <a:pt x="223845" y="102466"/>
                    </a:cubicBezTo>
                    <a:cubicBezTo>
                      <a:pt x="223716" y="102207"/>
                      <a:pt x="223716" y="101948"/>
                      <a:pt x="223586" y="101689"/>
                    </a:cubicBezTo>
                    <a:cubicBezTo>
                      <a:pt x="223457" y="101430"/>
                      <a:pt x="223457" y="101171"/>
                      <a:pt x="223327" y="100912"/>
                    </a:cubicBezTo>
                    <a:cubicBezTo>
                      <a:pt x="223197" y="100653"/>
                      <a:pt x="223197" y="100394"/>
                      <a:pt x="223068" y="100134"/>
                    </a:cubicBezTo>
                    <a:cubicBezTo>
                      <a:pt x="222938" y="99875"/>
                      <a:pt x="222938" y="99616"/>
                      <a:pt x="222809" y="99357"/>
                    </a:cubicBezTo>
                    <a:cubicBezTo>
                      <a:pt x="222679" y="98969"/>
                      <a:pt x="222550" y="98450"/>
                      <a:pt x="222291" y="98062"/>
                    </a:cubicBezTo>
                    <a:cubicBezTo>
                      <a:pt x="222032" y="97544"/>
                      <a:pt x="221902" y="97025"/>
                      <a:pt x="221643" y="96378"/>
                    </a:cubicBezTo>
                    <a:cubicBezTo>
                      <a:pt x="221513" y="95989"/>
                      <a:pt x="221384" y="95601"/>
                      <a:pt x="221125" y="95212"/>
                    </a:cubicBezTo>
                    <a:cubicBezTo>
                      <a:pt x="220866" y="94564"/>
                      <a:pt x="220607" y="93917"/>
                      <a:pt x="220348" y="93139"/>
                    </a:cubicBezTo>
                    <a:cubicBezTo>
                      <a:pt x="220088" y="92621"/>
                      <a:pt x="219829" y="92103"/>
                      <a:pt x="219700" y="91585"/>
                    </a:cubicBezTo>
                    <a:cubicBezTo>
                      <a:pt x="216850" y="85108"/>
                      <a:pt x="212834" y="79019"/>
                      <a:pt x="208041" y="73838"/>
                    </a:cubicBezTo>
                    <a:cubicBezTo>
                      <a:pt x="185890" y="49614"/>
                      <a:pt x="151044" y="44044"/>
                      <a:pt x="120084" y="39898"/>
                    </a:cubicBezTo>
                    <a:cubicBezTo>
                      <a:pt x="99746" y="37178"/>
                      <a:pt x="79408" y="35364"/>
                      <a:pt x="59200" y="32126"/>
                    </a:cubicBezTo>
                    <a:cubicBezTo>
                      <a:pt x="49484" y="30572"/>
                      <a:pt x="39769" y="28758"/>
                      <a:pt x="30312" y="25908"/>
                    </a:cubicBezTo>
                    <a:cubicBezTo>
                      <a:pt x="26038" y="24613"/>
                      <a:pt x="21892" y="23188"/>
                      <a:pt x="17877" y="21115"/>
                    </a:cubicBezTo>
                    <a:cubicBezTo>
                      <a:pt x="18006" y="20856"/>
                      <a:pt x="18136" y="20597"/>
                      <a:pt x="18265" y="20338"/>
                    </a:cubicBezTo>
                    <a:cubicBezTo>
                      <a:pt x="14379" y="18395"/>
                      <a:pt x="10752" y="15804"/>
                      <a:pt x="7513" y="12565"/>
                    </a:cubicBezTo>
                    <a:cubicBezTo>
                      <a:pt x="4145" y="8809"/>
                      <a:pt x="1555" y="466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36"/>
                      <a:pt x="130" y="1943"/>
                      <a:pt x="130" y="2850"/>
                    </a:cubicBezTo>
                    <a:cubicBezTo>
                      <a:pt x="130" y="3368"/>
                      <a:pt x="259" y="3886"/>
                      <a:pt x="259" y="4275"/>
                    </a:cubicBezTo>
                    <a:cubicBezTo>
                      <a:pt x="389" y="5182"/>
                      <a:pt x="389" y="6088"/>
                      <a:pt x="518" y="6995"/>
                    </a:cubicBezTo>
                    <a:cubicBezTo>
                      <a:pt x="518" y="6995"/>
                      <a:pt x="518" y="7125"/>
                      <a:pt x="518" y="7125"/>
                    </a:cubicBezTo>
                    <a:cubicBezTo>
                      <a:pt x="518" y="7643"/>
                      <a:pt x="648" y="8161"/>
                      <a:pt x="648" y="8550"/>
                    </a:cubicBezTo>
                    <a:cubicBezTo>
                      <a:pt x="777" y="9586"/>
                      <a:pt x="907" y="10493"/>
                      <a:pt x="1036" y="11529"/>
                    </a:cubicBezTo>
                    <a:cubicBezTo>
                      <a:pt x="2850" y="25908"/>
                      <a:pt x="5570" y="40546"/>
                      <a:pt x="10104" y="54277"/>
                    </a:cubicBezTo>
                    <a:cubicBezTo>
                      <a:pt x="12824" y="62438"/>
                      <a:pt x="17488" y="69045"/>
                      <a:pt x="24742" y="73708"/>
                    </a:cubicBezTo>
                    <a:cubicBezTo>
                      <a:pt x="31349" y="77983"/>
                      <a:pt x="39121" y="80185"/>
                      <a:pt x="46764" y="81999"/>
                    </a:cubicBezTo>
                    <a:cubicBezTo>
                      <a:pt x="65547" y="86533"/>
                      <a:pt x="84719" y="88865"/>
                      <a:pt x="103891" y="91196"/>
                    </a:cubicBezTo>
                    <a:cubicBezTo>
                      <a:pt x="122674" y="93398"/>
                      <a:pt x="141458" y="95342"/>
                      <a:pt x="159982" y="99228"/>
                    </a:cubicBezTo>
                    <a:cubicBezTo>
                      <a:pt x="176434" y="102725"/>
                      <a:pt x="192885" y="108036"/>
                      <a:pt x="206616" y="118011"/>
                    </a:cubicBezTo>
                    <a:cubicBezTo>
                      <a:pt x="209725" y="120213"/>
                      <a:pt x="212575" y="122674"/>
                      <a:pt x="215296" y="125265"/>
                    </a:cubicBezTo>
                    <a:cubicBezTo>
                      <a:pt x="215036" y="125006"/>
                      <a:pt x="214907" y="124877"/>
                      <a:pt x="214648" y="124618"/>
                    </a:cubicBezTo>
                    <a:cubicBezTo>
                      <a:pt x="214907" y="124877"/>
                      <a:pt x="215166" y="125136"/>
                      <a:pt x="215425" y="125524"/>
                    </a:cubicBezTo>
                    <a:cubicBezTo>
                      <a:pt x="215425" y="125524"/>
                      <a:pt x="215296" y="125395"/>
                      <a:pt x="215296" y="125395"/>
                    </a:cubicBezTo>
                    <a:cubicBezTo>
                      <a:pt x="216720" y="126949"/>
                      <a:pt x="218145" y="128504"/>
                      <a:pt x="219441" y="130188"/>
                    </a:cubicBezTo>
                    <a:cubicBezTo>
                      <a:pt x="219441" y="130188"/>
                      <a:pt x="219441" y="130317"/>
                      <a:pt x="219441" y="130317"/>
                    </a:cubicBezTo>
                    <a:cubicBezTo>
                      <a:pt x="219441" y="130317"/>
                      <a:pt x="219441" y="130447"/>
                      <a:pt x="219441" y="130447"/>
                    </a:cubicBezTo>
                    <a:cubicBezTo>
                      <a:pt x="222938" y="132260"/>
                      <a:pt x="226047" y="134592"/>
                      <a:pt x="228897" y="137442"/>
                    </a:cubicBezTo>
                    <a:cubicBezTo>
                      <a:pt x="230063" y="138608"/>
                      <a:pt x="231229" y="140033"/>
                      <a:pt x="232136" y="141328"/>
                    </a:cubicBezTo>
                    <a:cubicBezTo>
                      <a:pt x="232265" y="140810"/>
                      <a:pt x="232136" y="140292"/>
                      <a:pt x="232136" y="139774"/>
                    </a:cubicBezTo>
                    <a:close/>
                    <a:moveTo>
                      <a:pt x="8938" y="14509"/>
                    </a:moveTo>
                    <a:cubicBezTo>
                      <a:pt x="9068" y="14638"/>
                      <a:pt x="9197" y="14768"/>
                      <a:pt x="9327" y="14897"/>
                    </a:cubicBezTo>
                    <a:cubicBezTo>
                      <a:pt x="9456" y="15027"/>
                      <a:pt x="9586" y="15286"/>
                      <a:pt x="9845" y="15415"/>
                    </a:cubicBezTo>
                    <a:cubicBezTo>
                      <a:pt x="9586" y="15027"/>
                      <a:pt x="9327" y="14768"/>
                      <a:pt x="8938" y="14509"/>
                    </a:cubicBezTo>
                    <a:close/>
                    <a:moveTo>
                      <a:pt x="16193" y="24872"/>
                    </a:moveTo>
                    <a:cubicBezTo>
                      <a:pt x="16063" y="25001"/>
                      <a:pt x="16063" y="25260"/>
                      <a:pt x="15933" y="25390"/>
                    </a:cubicBezTo>
                    <a:cubicBezTo>
                      <a:pt x="16063" y="25001"/>
                      <a:pt x="16193" y="24613"/>
                      <a:pt x="16452" y="24354"/>
                    </a:cubicBezTo>
                    <a:cubicBezTo>
                      <a:pt x="16452" y="24483"/>
                      <a:pt x="16322" y="24613"/>
                      <a:pt x="16193" y="24872"/>
                    </a:cubicBezTo>
                    <a:close/>
                  </a:path>
                </a:pathLst>
              </a:custGeom>
              <a:solidFill>
                <a:srgbClr val="ED1C24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73031F5-EE68-4EA7-83E6-E8C96A2FC8DD}"/>
                  </a:ext>
                </a:extLst>
              </p:cNvPr>
              <p:cNvSpPr/>
              <p:nvPr/>
            </p:nvSpPr>
            <p:spPr>
              <a:xfrm>
                <a:off x="2326538" y="3844038"/>
                <a:ext cx="86144" cy="95600"/>
              </a:xfrm>
              <a:custGeom>
                <a:avLst/>
                <a:gdLst>
                  <a:gd name="connsiteX0" fmla="*/ 85755 w 86144"/>
                  <a:gd name="connsiteY0" fmla="*/ 91844 h 95600"/>
                  <a:gd name="connsiteX1" fmla="*/ 84719 w 86144"/>
                  <a:gd name="connsiteY1" fmla="*/ 85367 h 95600"/>
                  <a:gd name="connsiteX2" fmla="*/ 84331 w 86144"/>
                  <a:gd name="connsiteY2" fmla="*/ 83424 h 95600"/>
                  <a:gd name="connsiteX3" fmla="*/ 83942 w 86144"/>
                  <a:gd name="connsiteY3" fmla="*/ 81481 h 95600"/>
                  <a:gd name="connsiteX4" fmla="*/ 83553 w 86144"/>
                  <a:gd name="connsiteY4" fmla="*/ 79537 h 95600"/>
                  <a:gd name="connsiteX5" fmla="*/ 75522 w 86144"/>
                  <a:gd name="connsiteY5" fmla="*/ 47800 h 95600"/>
                  <a:gd name="connsiteX6" fmla="*/ 66843 w 86144"/>
                  <a:gd name="connsiteY6" fmla="*/ 33033 h 95600"/>
                  <a:gd name="connsiteX7" fmla="*/ 61661 w 86144"/>
                  <a:gd name="connsiteY7" fmla="*/ 27721 h 95600"/>
                  <a:gd name="connsiteX8" fmla="*/ 49225 w 86144"/>
                  <a:gd name="connsiteY8" fmla="*/ 19042 h 95600"/>
                  <a:gd name="connsiteX9" fmla="*/ 44173 w 86144"/>
                  <a:gd name="connsiteY9" fmla="*/ 16322 h 95600"/>
                  <a:gd name="connsiteX10" fmla="*/ 40287 w 86144"/>
                  <a:gd name="connsiteY10" fmla="*/ 14379 h 95600"/>
                  <a:gd name="connsiteX11" fmla="*/ 38344 w 86144"/>
                  <a:gd name="connsiteY11" fmla="*/ 13472 h 95600"/>
                  <a:gd name="connsiteX12" fmla="*/ 37308 w 86144"/>
                  <a:gd name="connsiteY12" fmla="*/ 12954 h 95600"/>
                  <a:gd name="connsiteX13" fmla="*/ 31608 w 86144"/>
                  <a:gd name="connsiteY13" fmla="*/ 10234 h 95600"/>
                  <a:gd name="connsiteX14" fmla="*/ 28240 w 86144"/>
                  <a:gd name="connsiteY14" fmla="*/ 8679 h 95600"/>
                  <a:gd name="connsiteX15" fmla="*/ 24224 w 86144"/>
                  <a:gd name="connsiteY15" fmla="*/ 6736 h 95600"/>
                  <a:gd name="connsiteX16" fmla="*/ 22281 w 86144"/>
                  <a:gd name="connsiteY16" fmla="*/ 5700 h 95600"/>
                  <a:gd name="connsiteX17" fmla="*/ 21245 w 86144"/>
                  <a:gd name="connsiteY17" fmla="*/ 5182 h 95600"/>
                  <a:gd name="connsiteX18" fmla="*/ 19301 w 86144"/>
                  <a:gd name="connsiteY18" fmla="*/ 4145 h 95600"/>
                  <a:gd name="connsiteX19" fmla="*/ 16452 w 86144"/>
                  <a:gd name="connsiteY19" fmla="*/ 2461 h 95600"/>
                  <a:gd name="connsiteX20" fmla="*/ 15545 w 86144"/>
                  <a:gd name="connsiteY20" fmla="*/ 1813 h 95600"/>
                  <a:gd name="connsiteX21" fmla="*/ 14508 w 86144"/>
                  <a:gd name="connsiteY21" fmla="*/ 1166 h 95600"/>
                  <a:gd name="connsiteX22" fmla="*/ 13602 w 86144"/>
                  <a:gd name="connsiteY22" fmla="*/ 648 h 95600"/>
                  <a:gd name="connsiteX23" fmla="*/ 12695 w 86144"/>
                  <a:gd name="connsiteY23" fmla="*/ 0 h 95600"/>
                  <a:gd name="connsiteX24" fmla="*/ 12695 w 86144"/>
                  <a:gd name="connsiteY24" fmla="*/ 0 h 95600"/>
                  <a:gd name="connsiteX25" fmla="*/ 12695 w 86144"/>
                  <a:gd name="connsiteY25" fmla="*/ 0 h 95600"/>
                  <a:gd name="connsiteX26" fmla="*/ 0 w 86144"/>
                  <a:gd name="connsiteY26" fmla="*/ 14638 h 95600"/>
                  <a:gd name="connsiteX27" fmla="*/ 0 w 86144"/>
                  <a:gd name="connsiteY27" fmla="*/ 14767 h 95600"/>
                  <a:gd name="connsiteX28" fmla="*/ 1425 w 86144"/>
                  <a:gd name="connsiteY28" fmla="*/ 20856 h 95600"/>
                  <a:gd name="connsiteX29" fmla="*/ 1814 w 86144"/>
                  <a:gd name="connsiteY29" fmla="*/ 22540 h 95600"/>
                  <a:gd name="connsiteX30" fmla="*/ 2202 w 86144"/>
                  <a:gd name="connsiteY30" fmla="*/ 24094 h 95600"/>
                  <a:gd name="connsiteX31" fmla="*/ 2720 w 86144"/>
                  <a:gd name="connsiteY31" fmla="*/ 26037 h 95600"/>
                  <a:gd name="connsiteX32" fmla="*/ 2850 w 86144"/>
                  <a:gd name="connsiteY32" fmla="*/ 26426 h 95600"/>
                  <a:gd name="connsiteX33" fmla="*/ 6995 w 86144"/>
                  <a:gd name="connsiteY33" fmla="*/ 37567 h 95600"/>
                  <a:gd name="connsiteX34" fmla="*/ 9716 w 86144"/>
                  <a:gd name="connsiteY34" fmla="*/ 42230 h 95600"/>
                  <a:gd name="connsiteX35" fmla="*/ 23965 w 86144"/>
                  <a:gd name="connsiteY35" fmla="*/ 55573 h 95600"/>
                  <a:gd name="connsiteX36" fmla="*/ 73320 w 86144"/>
                  <a:gd name="connsiteY36" fmla="*/ 84071 h 95600"/>
                  <a:gd name="connsiteX37" fmla="*/ 73320 w 86144"/>
                  <a:gd name="connsiteY37" fmla="*/ 84201 h 95600"/>
                  <a:gd name="connsiteX38" fmla="*/ 76558 w 86144"/>
                  <a:gd name="connsiteY38" fmla="*/ 86144 h 95600"/>
                  <a:gd name="connsiteX39" fmla="*/ 86144 w 86144"/>
                  <a:gd name="connsiteY39" fmla="*/ 95600 h 95600"/>
                  <a:gd name="connsiteX40" fmla="*/ 86144 w 86144"/>
                  <a:gd name="connsiteY40" fmla="*/ 95600 h 95600"/>
                  <a:gd name="connsiteX41" fmla="*/ 85755 w 86144"/>
                  <a:gd name="connsiteY41" fmla="*/ 91844 h 95600"/>
                  <a:gd name="connsiteX42" fmla="*/ 5311 w 86144"/>
                  <a:gd name="connsiteY42" fmla="*/ 20467 h 95600"/>
                  <a:gd name="connsiteX43" fmla="*/ 5311 w 86144"/>
                  <a:gd name="connsiteY43" fmla="*/ 19949 h 95600"/>
                  <a:gd name="connsiteX44" fmla="*/ 5311 w 86144"/>
                  <a:gd name="connsiteY44" fmla="*/ 20467 h 95600"/>
                  <a:gd name="connsiteX45" fmla="*/ 5311 w 86144"/>
                  <a:gd name="connsiteY45" fmla="*/ 19949 h 95600"/>
                  <a:gd name="connsiteX46" fmla="*/ 5311 w 86144"/>
                  <a:gd name="connsiteY46" fmla="*/ 20467 h 9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6144" h="95600">
                    <a:moveTo>
                      <a:pt x="85755" y="91844"/>
                    </a:moveTo>
                    <a:cubicBezTo>
                      <a:pt x="85367" y="89642"/>
                      <a:pt x="85108" y="87569"/>
                      <a:pt x="84719" y="85367"/>
                    </a:cubicBezTo>
                    <a:cubicBezTo>
                      <a:pt x="84590" y="84719"/>
                      <a:pt x="84460" y="84071"/>
                      <a:pt x="84331" y="83424"/>
                    </a:cubicBezTo>
                    <a:cubicBezTo>
                      <a:pt x="84201" y="82776"/>
                      <a:pt x="84071" y="82128"/>
                      <a:pt x="83942" y="81481"/>
                    </a:cubicBezTo>
                    <a:cubicBezTo>
                      <a:pt x="83812" y="80833"/>
                      <a:pt x="83683" y="80185"/>
                      <a:pt x="83553" y="79537"/>
                    </a:cubicBezTo>
                    <a:cubicBezTo>
                      <a:pt x="81610" y="68915"/>
                      <a:pt x="79408" y="57904"/>
                      <a:pt x="75522" y="47800"/>
                    </a:cubicBezTo>
                    <a:cubicBezTo>
                      <a:pt x="73320" y="42230"/>
                      <a:pt x="70599" y="37437"/>
                      <a:pt x="66843" y="33033"/>
                    </a:cubicBezTo>
                    <a:cubicBezTo>
                      <a:pt x="65288" y="31219"/>
                      <a:pt x="63475" y="29406"/>
                      <a:pt x="61661" y="27721"/>
                    </a:cubicBezTo>
                    <a:cubicBezTo>
                      <a:pt x="57904" y="24353"/>
                      <a:pt x="53630" y="21633"/>
                      <a:pt x="49225" y="19042"/>
                    </a:cubicBezTo>
                    <a:cubicBezTo>
                      <a:pt x="47541" y="18136"/>
                      <a:pt x="45857" y="17229"/>
                      <a:pt x="44173" y="16322"/>
                    </a:cubicBezTo>
                    <a:cubicBezTo>
                      <a:pt x="42878" y="15674"/>
                      <a:pt x="41582" y="15026"/>
                      <a:pt x="40287" y="14379"/>
                    </a:cubicBezTo>
                    <a:cubicBezTo>
                      <a:pt x="39639" y="14120"/>
                      <a:pt x="38992" y="13731"/>
                      <a:pt x="38344" y="13472"/>
                    </a:cubicBezTo>
                    <a:cubicBezTo>
                      <a:pt x="37955" y="13342"/>
                      <a:pt x="37696" y="13213"/>
                      <a:pt x="37308" y="12954"/>
                    </a:cubicBezTo>
                    <a:cubicBezTo>
                      <a:pt x="35364" y="12047"/>
                      <a:pt x="33421" y="11140"/>
                      <a:pt x="31608" y="10234"/>
                    </a:cubicBezTo>
                    <a:cubicBezTo>
                      <a:pt x="30442" y="9716"/>
                      <a:pt x="29406" y="9197"/>
                      <a:pt x="28240" y="8679"/>
                    </a:cubicBezTo>
                    <a:cubicBezTo>
                      <a:pt x="26944" y="8031"/>
                      <a:pt x="25519" y="7384"/>
                      <a:pt x="24224" y="6736"/>
                    </a:cubicBezTo>
                    <a:cubicBezTo>
                      <a:pt x="23576" y="6347"/>
                      <a:pt x="22929" y="6088"/>
                      <a:pt x="22281" y="5700"/>
                    </a:cubicBezTo>
                    <a:cubicBezTo>
                      <a:pt x="21892" y="5570"/>
                      <a:pt x="21633" y="5311"/>
                      <a:pt x="21245" y="5182"/>
                    </a:cubicBezTo>
                    <a:cubicBezTo>
                      <a:pt x="20597" y="4793"/>
                      <a:pt x="19949" y="4404"/>
                      <a:pt x="19301" y="4145"/>
                    </a:cubicBezTo>
                    <a:cubicBezTo>
                      <a:pt x="18395" y="3627"/>
                      <a:pt x="17358" y="2979"/>
                      <a:pt x="16452" y="2461"/>
                    </a:cubicBezTo>
                    <a:cubicBezTo>
                      <a:pt x="16193" y="2331"/>
                      <a:pt x="15804" y="2072"/>
                      <a:pt x="15545" y="1813"/>
                    </a:cubicBezTo>
                    <a:cubicBezTo>
                      <a:pt x="15156" y="1554"/>
                      <a:pt x="14897" y="1425"/>
                      <a:pt x="14508" y="1166"/>
                    </a:cubicBezTo>
                    <a:cubicBezTo>
                      <a:pt x="14249" y="1036"/>
                      <a:pt x="13990" y="777"/>
                      <a:pt x="13602" y="648"/>
                    </a:cubicBezTo>
                    <a:cubicBezTo>
                      <a:pt x="13343" y="518"/>
                      <a:pt x="13084" y="259"/>
                      <a:pt x="12695" y="0"/>
                    </a:cubicBezTo>
                    <a:lnTo>
                      <a:pt x="12695" y="0"/>
                    </a:lnTo>
                    <a:cubicBezTo>
                      <a:pt x="12695" y="0"/>
                      <a:pt x="12695" y="0"/>
                      <a:pt x="12695" y="0"/>
                    </a:cubicBezTo>
                    <a:cubicBezTo>
                      <a:pt x="11400" y="1036"/>
                      <a:pt x="4404" y="7384"/>
                      <a:pt x="0" y="14638"/>
                    </a:cubicBezTo>
                    <a:cubicBezTo>
                      <a:pt x="0" y="14638"/>
                      <a:pt x="0" y="14767"/>
                      <a:pt x="0" y="14767"/>
                    </a:cubicBezTo>
                    <a:cubicBezTo>
                      <a:pt x="518" y="16840"/>
                      <a:pt x="907" y="18783"/>
                      <a:pt x="1425" y="20856"/>
                    </a:cubicBezTo>
                    <a:cubicBezTo>
                      <a:pt x="1554" y="21374"/>
                      <a:pt x="1684" y="21892"/>
                      <a:pt x="1814" y="22540"/>
                    </a:cubicBezTo>
                    <a:cubicBezTo>
                      <a:pt x="1943" y="23058"/>
                      <a:pt x="2073" y="23576"/>
                      <a:pt x="2202" y="24094"/>
                    </a:cubicBezTo>
                    <a:cubicBezTo>
                      <a:pt x="2332" y="24742"/>
                      <a:pt x="2591" y="25390"/>
                      <a:pt x="2720" y="26037"/>
                    </a:cubicBezTo>
                    <a:cubicBezTo>
                      <a:pt x="2720" y="26167"/>
                      <a:pt x="2850" y="26296"/>
                      <a:pt x="2850" y="26426"/>
                    </a:cubicBezTo>
                    <a:cubicBezTo>
                      <a:pt x="4016" y="30183"/>
                      <a:pt x="5311" y="33939"/>
                      <a:pt x="6995" y="37567"/>
                    </a:cubicBezTo>
                    <a:cubicBezTo>
                      <a:pt x="7772" y="39250"/>
                      <a:pt x="8679" y="40805"/>
                      <a:pt x="9716" y="42230"/>
                    </a:cubicBezTo>
                    <a:cubicBezTo>
                      <a:pt x="13472" y="47541"/>
                      <a:pt x="18524" y="51945"/>
                      <a:pt x="23965" y="55573"/>
                    </a:cubicBezTo>
                    <a:cubicBezTo>
                      <a:pt x="39769" y="65936"/>
                      <a:pt x="59329" y="70858"/>
                      <a:pt x="73320" y="84071"/>
                    </a:cubicBezTo>
                    <a:cubicBezTo>
                      <a:pt x="73320" y="84071"/>
                      <a:pt x="73320" y="84201"/>
                      <a:pt x="73320" y="84201"/>
                    </a:cubicBezTo>
                    <a:cubicBezTo>
                      <a:pt x="74486" y="84719"/>
                      <a:pt x="75522" y="85367"/>
                      <a:pt x="76558" y="86144"/>
                    </a:cubicBezTo>
                    <a:cubicBezTo>
                      <a:pt x="80574" y="88476"/>
                      <a:pt x="83812" y="91714"/>
                      <a:pt x="86144" y="95600"/>
                    </a:cubicBezTo>
                    <a:cubicBezTo>
                      <a:pt x="86144" y="95600"/>
                      <a:pt x="86144" y="95600"/>
                      <a:pt x="86144" y="95600"/>
                    </a:cubicBezTo>
                    <a:cubicBezTo>
                      <a:pt x="86144" y="94176"/>
                      <a:pt x="85885" y="93009"/>
                      <a:pt x="85755" y="91844"/>
                    </a:cubicBezTo>
                    <a:close/>
                    <a:moveTo>
                      <a:pt x="5311" y="20467"/>
                    </a:moveTo>
                    <a:cubicBezTo>
                      <a:pt x="5311" y="20726"/>
                      <a:pt x="5311" y="20597"/>
                      <a:pt x="5311" y="19949"/>
                    </a:cubicBezTo>
                    <a:cubicBezTo>
                      <a:pt x="5311" y="20079"/>
                      <a:pt x="5311" y="20338"/>
                      <a:pt x="5311" y="20467"/>
                    </a:cubicBezTo>
                    <a:lnTo>
                      <a:pt x="5311" y="19949"/>
                    </a:lnTo>
                    <a:cubicBezTo>
                      <a:pt x="5829" y="24353"/>
                      <a:pt x="5441" y="22670"/>
                      <a:pt x="5311" y="20467"/>
                    </a:cubicBezTo>
                    <a:close/>
                  </a:path>
                </a:pathLst>
              </a:custGeom>
              <a:solidFill>
                <a:srgbClr val="ED1C24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3874828" y="4806736"/>
              <a:ext cx="327216" cy="344749"/>
              <a:chOff x="3468428" y="4806736"/>
              <a:chExt cx="327216" cy="34474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AA6C5EE-F659-475C-80CD-323FC75DF8CC}"/>
                  </a:ext>
                </a:extLst>
              </p:cNvPr>
              <p:cNvSpPr/>
              <p:nvPr/>
            </p:nvSpPr>
            <p:spPr>
              <a:xfrm>
                <a:off x="3468428" y="5092933"/>
                <a:ext cx="91775" cy="58552"/>
              </a:xfrm>
              <a:custGeom>
                <a:avLst/>
                <a:gdLst>
                  <a:gd name="connsiteX0" fmla="*/ 73325 w 91775"/>
                  <a:gd name="connsiteY0" fmla="*/ 35364 h 58552"/>
                  <a:gd name="connsiteX1" fmla="*/ 135 w 91775"/>
                  <a:gd name="connsiteY1" fmla="*/ 58552 h 58552"/>
                  <a:gd name="connsiteX2" fmla="*/ 394 w 91775"/>
                  <a:gd name="connsiteY2" fmla="*/ 55832 h 58552"/>
                  <a:gd name="connsiteX3" fmla="*/ 1301 w 91775"/>
                  <a:gd name="connsiteY3" fmla="*/ 52982 h 58552"/>
                  <a:gd name="connsiteX4" fmla="*/ 6482 w 91775"/>
                  <a:gd name="connsiteY4" fmla="*/ 40287 h 58552"/>
                  <a:gd name="connsiteX5" fmla="*/ 12571 w 91775"/>
                  <a:gd name="connsiteY5" fmla="*/ 27981 h 58552"/>
                  <a:gd name="connsiteX6" fmla="*/ 16068 w 91775"/>
                  <a:gd name="connsiteY6" fmla="*/ 23317 h 58552"/>
                  <a:gd name="connsiteX7" fmla="*/ 83947 w 91775"/>
                  <a:gd name="connsiteY7" fmla="*/ 3627 h 58552"/>
                  <a:gd name="connsiteX8" fmla="*/ 83429 w 91775"/>
                  <a:gd name="connsiteY8" fmla="*/ 3886 h 58552"/>
                  <a:gd name="connsiteX9" fmla="*/ 84077 w 91775"/>
                  <a:gd name="connsiteY9" fmla="*/ 3498 h 58552"/>
                  <a:gd name="connsiteX10" fmla="*/ 83818 w 91775"/>
                  <a:gd name="connsiteY10" fmla="*/ 3627 h 58552"/>
                  <a:gd name="connsiteX11" fmla="*/ 88999 w 91775"/>
                  <a:gd name="connsiteY11" fmla="*/ 0 h 58552"/>
                  <a:gd name="connsiteX12" fmla="*/ 90036 w 91775"/>
                  <a:gd name="connsiteY12" fmla="*/ 2461 h 58552"/>
                  <a:gd name="connsiteX13" fmla="*/ 91720 w 91775"/>
                  <a:gd name="connsiteY13" fmla="*/ 11659 h 58552"/>
                  <a:gd name="connsiteX14" fmla="*/ 91720 w 91775"/>
                  <a:gd name="connsiteY14" fmla="*/ 11659 h 58552"/>
                  <a:gd name="connsiteX15" fmla="*/ 86020 w 91775"/>
                  <a:gd name="connsiteY15" fmla="*/ 21504 h 58552"/>
                  <a:gd name="connsiteX16" fmla="*/ 73325 w 91775"/>
                  <a:gd name="connsiteY16" fmla="*/ 35364 h 5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775" h="58552">
                    <a:moveTo>
                      <a:pt x="73325" y="35364"/>
                    </a:moveTo>
                    <a:cubicBezTo>
                      <a:pt x="51951" y="51168"/>
                      <a:pt x="24100" y="48966"/>
                      <a:pt x="135" y="58552"/>
                    </a:cubicBezTo>
                    <a:cubicBezTo>
                      <a:pt x="-124" y="57645"/>
                      <a:pt x="5" y="56739"/>
                      <a:pt x="394" y="55832"/>
                    </a:cubicBezTo>
                    <a:cubicBezTo>
                      <a:pt x="653" y="54925"/>
                      <a:pt x="1042" y="53889"/>
                      <a:pt x="1301" y="52982"/>
                    </a:cubicBezTo>
                    <a:cubicBezTo>
                      <a:pt x="2726" y="48707"/>
                      <a:pt x="4669" y="44432"/>
                      <a:pt x="6482" y="40287"/>
                    </a:cubicBezTo>
                    <a:cubicBezTo>
                      <a:pt x="8296" y="36142"/>
                      <a:pt x="10368" y="31996"/>
                      <a:pt x="12571" y="27981"/>
                    </a:cubicBezTo>
                    <a:cubicBezTo>
                      <a:pt x="13218" y="26944"/>
                      <a:pt x="14514" y="23965"/>
                      <a:pt x="16068" y="23317"/>
                    </a:cubicBezTo>
                    <a:cubicBezTo>
                      <a:pt x="37961" y="14508"/>
                      <a:pt x="63350" y="15933"/>
                      <a:pt x="83947" y="3627"/>
                    </a:cubicBezTo>
                    <a:cubicBezTo>
                      <a:pt x="83818" y="3757"/>
                      <a:pt x="83559" y="3886"/>
                      <a:pt x="83429" y="3886"/>
                    </a:cubicBezTo>
                    <a:cubicBezTo>
                      <a:pt x="83688" y="3757"/>
                      <a:pt x="83947" y="3627"/>
                      <a:pt x="84077" y="3498"/>
                    </a:cubicBezTo>
                    <a:lnTo>
                      <a:pt x="83818" y="3627"/>
                    </a:lnTo>
                    <a:cubicBezTo>
                      <a:pt x="85631" y="2461"/>
                      <a:pt x="87315" y="1295"/>
                      <a:pt x="88999" y="0"/>
                    </a:cubicBezTo>
                    <a:cubicBezTo>
                      <a:pt x="89388" y="777"/>
                      <a:pt x="89777" y="1554"/>
                      <a:pt x="90036" y="2461"/>
                    </a:cubicBezTo>
                    <a:cubicBezTo>
                      <a:pt x="91331" y="5441"/>
                      <a:pt x="91979" y="8550"/>
                      <a:pt x="91720" y="11659"/>
                    </a:cubicBezTo>
                    <a:cubicBezTo>
                      <a:pt x="91720" y="11659"/>
                      <a:pt x="91720" y="11659"/>
                      <a:pt x="91720" y="11659"/>
                    </a:cubicBezTo>
                    <a:cubicBezTo>
                      <a:pt x="90036" y="15027"/>
                      <a:pt x="88092" y="18395"/>
                      <a:pt x="86020" y="21504"/>
                    </a:cubicBezTo>
                    <a:cubicBezTo>
                      <a:pt x="82781" y="26944"/>
                      <a:pt x="78377" y="31608"/>
                      <a:pt x="73325" y="35364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7CCD98E-E6DF-4069-9C43-AD669D0F7C6C}"/>
                  </a:ext>
                </a:extLst>
              </p:cNvPr>
              <p:cNvSpPr/>
              <p:nvPr/>
            </p:nvSpPr>
            <p:spPr>
              <a:xfrm>
                <a:off x="3630442" y="4806736"/>
                <a:ext cx="165201" cy="60819"/>
              </a:xfrm>
              <a:custGeom>
                <a:avLst/>
                <a:gdLst>
                  <a:gd name="connsiteX0" fmla="*/ 152514 w 165201"/>
                  <a:gd name="connsiteY0" fmla="*/ 56264 h 60819"/>
                  <a:gd name="connsiteX1" fmla="*/ 158602 w 165201"/>
                  <a:gd name="connsiteY1" fmla="*/ 44087 h 60819"/>
                  <a:gd name="connsiteX2" fmla="*/ 163784 w 165201"/>
                  <a:gd name="connsiteY2" fmla="*/ 31392 h 60819"/>
                  <a:gd name="connsiteX3" fmla="*/ 164950 w 165201"/>
                  <a:gd name="connsiteY3" fmla="*/ 25693 h 60819"/>
                  <a:gd name="connsiteX4" fmla="*/ 106527 w 165201"/>
                  <a:gd name="connsiteY4" fmla="*/ 4707 h 60819"/>
                  <a:gd name="connsiteX5" fmla="*/ 46421 w 165201"/>
                  <a:gd name="connsiteY5" fmla="*/ 1987 h 60819"/>
                  <a:gd name="connsiteX6" fmla="*/ 18051 w 165201"/>
                  <a:gd name="connsiteY6" fmla="*/ 11702 h 60819"/>
                  <a:gd name="connsiteX7" fmla="*/ 4968 w 165201"/>
                  <a:gd name="connsiteY7" fmla="*/ 21807 h 60819"/>
                  <a:gd name="connsiteX8" fmla="*/ 952 w 165201"/>
                  <a:gd name="connsiteY8" fmla="*/ 27376 h 60819"/>
                  <a:gd name="connsiteX9" fmla="*/ 175 w 165201"/>
                  <a:gd name="connsiteY9" fmla="*/ 37481 h 60819"/>
                  <a:gd name="connsiteX10" fmla="*/ 3154 w 165201"/>
                  <a:gd name="connsiteY10" fmla="*/ 46160 h 60819"/>
                  <a:gd name="connsiteX11" fmla="*/ 57172 w 165201"/>
                  <a:gd name="connsiteY11" fmla="*/ 35149 h 60819"/>
                  <a:gd name="connsiteX12" fmla="*/ 116632 w 165201"/>
                  <a:gd name="connsiteY12" fmla="*/ 47455 h 60819"/>
                  <a:gd name="connsiteX13" fmla="*/ 148887 w 165201"/>
                  <a:gd name="connsiteY13" fmla="*/ 60798 h 60819"/>
                  <a:gd name="connsiteX14" fmla="*/ 152514 w 165201"/>
                  <a:gd name="connsiteY14" fmla="*/ 56264 h 60819"/>
                  <a:gd name="connsiteX15" fmla="*/ 305 w 165201"/>
                  <a:gd name="connsiteY15" fmla="*/ 33465 h 60819"/>
                  <a:gd name="connsiteX16" fmla="*/ 305 w 165201"/>
                  <a:gd name="connsiteY16" fmla="*/ 33465 h 60819"/>
                  <a:gd name="connsiteX17" fmla="*/ 175 w 165201"/>
                  <a:gd name="connsiteY17" fmla="*/ 33853 h 60819"/>
                  <a:gd name="connsiteX18" fmla="*/ 175 w 165201"/>
                  <a:gd name="connsiteY18" fmla="*/ 33853 h 60819"/>
                  <a:gd name="connsiteX19" fmla="*/ 305 w 165201"/>
                  <a:gd name="connsiteY19" fmla="*/ 33465 h 6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5201" h="60819">
                    <a:moveTo>
                      <a:pt x="152514" y="56264"/>
                    </a:moveTo>
                    <a:cubicBezTo>
                      <a:pt x="154716" y="52378"/>
                      <a:pt x="156789" y="48103"/>
                      <a:pt x="158602" y="44087"/>
                    </a:cubicBezTo>
                    <a:cubicBezTo>
                      <a:pt x="160416" y="39942"/>
                      <a:pt x="162359" y="35797"/>
                      <a:pt x="163784" y="31392"/>
                    </a:cubicBezTo>
                    <a:cubicBezTo>
                      <a:pt x="164043" y="30615"/>
                      <a:pt x="165857" y="26081"/>
                      <a:pt x="164950" y="25693"/>
                    </a:cubicBezTo>
                    <a:cubicBezTo>
                      <a:pt x="146166" y="17013"/>
                      <a:pt x="126735" y="9371"/>
                      <a:pt x="106527" y="4707"/>
                    </a:cubicBezTo>
                    <a:cubicBezTo>
                      <a:pt x="86837" y="173"/>
                      <a:pt x="66370" y="-1770"/>
                      <a:pt x="46421" y="1987"/>
                    </a:cubicBezTo>
                    <a:cubicBezTo>
                      <a:pt x="36705" y="3800"/>
                      <a:pt x="26860" y="6909"/>
                      <a:pt x="18051" y="11702"/>
                    </a:cubicBezTo>
                    <a:cubicBezTo>
                      <a:pt x="13259" y="14422"/>
                      <a:pt x="8595" y="17661"/>
                      <a:pt x="4968" y="21807"/>
                    </a:cubicBezTo>
                    <a:cubicBezTo>
                      <a:pt x="3413" y="23620"/>
                      <a:pt x="2118" y="25433"/>
                      <a:pt x="952" y="27376"/>
                    </a:cubicBezTo>
                    <a:cubicBezTo>
                      <a:pt x="46" y="30615"/>
                      <a:pt x="-214" y="33983"/>
                      <a:pt x="175" y="37481"/>
                    </a:cubicBezTo>
                    <a:cubicBezTo>
                      <a:pt x="693" y="40590"/>
                      <a:pt x="1729" y="43569"/>
                      <a:pt x="3154" y="46160"/>
                    </a:cubicBezTo>
                    <a:cubicBezTo>
                      <a:pt x="19477" y="37481"/>
                      <a:pt x="38908" y="34501"/>
                      <a:pt x="57172" y="35149"/>
                    </a:cubicBezTo>
                    <a:cubicBezTo>
                      <a:pt x="77510" y="35797"/>
                      <a:pt x="97589" y="40719"/>
                      <a:pt x="116632" y="47455"/>
                    </a:cubicBezTo>
                    <a:cubicBezTo>
                      <a:pt x="127642" y="51341"/>
                      <a:pt x="138265" y="55875"/>
                      <a:pt x="148887" y="60798"/>
                    </a:cubicBezTo>
                    <a:cubicBezTo>
                      <a:pt x="149794" y="61187"/>
                      <a:pt x="152514" y="56264"/>
                      <a:pt x="152514" y="56264"/>
                    </a:cubicBezTo>
                    <a:close/>
                    <a:moveTo>
                      <a:pt x="305" y="33465"/>
                    </a:moveTo>
                    <a:cubicBezTo>
                      <a:pt x="305" y="33465"/>
                      <a:pt x="305" y="33465"/>
                      <a:pt x="305" y="33465"/>
                    </a:cubicBezTo>
                    <a:cubicBezTo>
                      <a:pt x="305" y="33594"/>
                      <a:pt x="175" y="33724"/>
                      <a:pt x="175" y="33853"/>
                    </a:cubicBezTo>
                    <a:cubicBezTo>
                      <a:pt x="175" y="33853"/>
                      <a:pt x="175" y="33853"/>
                      <a:pt x="175" y="33853"/>
                    </a:cubicBezTo>
                    <a:cubicBezTo>
                      <a:pt x="175" y="34113"/>
                      <a:pt x="434" y="32817"/>
                      <a:pt x="305" y="33465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033AE5-DA25-45E6-BD52-02BE2B5E7DF2}"/>
                  </a:ext>
                </a:extLst>
              </p:cNvPr>
              <p:cNvSpPr/>
              <p:nvPr/>
            </p:nvSpPr>
            <p:spPr>
              <a:xfrm>
                <a:off x="3543696" y="4982878"/>
                <a:ext cx="163608" cy="53176"/>
              </a:xfrm>
              <a:custGeom>
                <a:avLst/>
                <a:gdLst>
                  <a:gd name="connsiteX0" fmla="*/ 149878 w 163608"/>
                  <a:gd name="connsiteY0" fmla="*/ 44767 h 53176"/>
                  <a:gd name="connsiteX1" fmla="*/ 137571 w 163608"/>
                  <a:gd name="connsiteY1" fmla="*/ 51503 h 53176"/>
                  <a:gd name="connsiteX2" fmla="*/ 109332 w 163608"/>
                  <a:gd name="connsiteY2" fmla="*/ 51503 h 53176"/>
                  <a:gd name="connsiteX3" fmla="*/ 74097 w 163608"/>
                  <a:gd name="connsiteY3" fmla="*/ 43601 h 53176"/>
                  <a:gd name="connsiteX4" fmla="*/ 38214 w 163608"/>
                  <a:gd name="connsiteY4" fmla="*/ 35958 h 53176"/>
                  <a:gd name="connsiteX5" fmla="*/ 17358 w 163608"/>
                  <a:gd name="connsiteY5" fmla="*/ 36606 h 53176"/>
                  <a:gd name="connsiteX6" fmla="*/ 17358 w 163608"/>
                  <a:gd name="connsiteY6" fmla="*/ 36606 h 53176"/>
                  <a:gd name="connsiteX7" fmla="*/ 13083 w 163608"/>
                  <a:gd name="connsiteY7" fmla="*/ 37901 h 53176"/>
                  <a:gd name="connsiteX8" fmla="*/ 13083 w 163608"/>
                  <a:gd name="connsiteY8" fmla="*/ 37901 h 53176"/>
                  <a:gd name="connsiteX9" fmla="*/ 13083 w 163608"/>
                  <a:gd name="connsiteY9" fmla="*/ 37901 h 53176"/>
                  <a:gd name="connsiteX10" fmla="*/ 0 w 163608"/>
                  <a:gd name="connsiteY10" fmla="*/ 41140 h 53176"/>
                  <a:gd name="connsiteX11" fmla="*/ 5700 w 163608"/>
                  <a:gd name="connsiteY11" fmla="*/ 28574 h 53176"/>
                  <a:gd name="connsiteX12" fmla="*/ 17488 w 163608"/>
                  <a:gd name="connsiteY12" fmla="*/ 9791 h 53176"/>
                  <a:gd name="connsiteX13" fmla="*/ 63215 w 163608"/>
                  <a:gd name="connsiteY13" fmla="*/ 2148 h 53176"/>
                  <a:gd name="connsiteX14" fmla="*/ 119177 w 163608"/>
                  <a:gd name="connsiteY14" fmla="*/ 14843 h 53176"/>
                  <a:gd name="connsiteX15" fmla="*/ 160759 w 163608"/>
                  <a:gd name="connsiteY15" fmla="*/ 13159 h 53176"/>
                  <a:gd name="connsiteX16" fmla="*/ 160759 w 163608"/>
                  <a:gd name="connsiteY16" fmla="*/ 13159 h 53176"/>
                  <a:gd name="connsiteX17" fmla="*/ 163350 w 163608"/>
                  <a:gd name="connsiteY17" fmla="*/ 20931 h 53176"/>
                  <a:gd name="connsiteX18" fmla="*/ 163609 w 163608"/>
                  <a:gd name="connsiteY18" fmla="*/ 24429 h 53176"/>
                  <a:gd name="connsiteX19" fmla="*/ 162184 w 163608"/>
                  <a:gd name="connsiteY19" fmla="*/ 27149 h 53176"/>
                  <a:gd name="connsiteX20" fmla="*/ 149878 w 163608"/>
                  <a:gd name="connsiteY20" fmla="*/ 44767 h 5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3608" h="53176">
                    <a:moveTo>
                      <a:pt x="149878" y="44767"/>
                    </a:moveTo>
                    <a:cubicBezTo>
                      <a:pt x="146380" y="47876"/>
                      <a:pt x="141976" y="50078"/>
                      <a:pt x="137571" y="51503"/>
                    </a:cubicBezTo>
                    <a:cubicBezTo>
                      <a:pt x="128374" y="54223"/>
                      <a:pt x="118529" y="53187"/>
                      <a:pt x="109332" y="51503"/>
                    </a:cubicBezTo>
                    <a:cubicBezTo>
                      <a:pt x="97543" y="49301"/>
                      <a:pt x="85755" y="46321"/>
                      <a:pt x="74097" y="43601"/>
                    </a:cubicBezTo>
                    <a:cubicBezTo>
                      <a:pt x="62179" y="40881"/>
                      <a:pt x="50261" y="37512"/>
                      <a:pt x="38214" y="35958"/>
                    </a:cubicBezTo>
                    <a:cubicBezTo>
                      <a:pt x="31219" y="35051"/>
                      <a:pt x="24094" y="34922"/>
                      <a:pt x="17358" y="36606"/>
                    </a:cubicBezTo>
                    <a:cubicBezTo>
                      <a:pt x="17358" y="36606"/>
                      <a:pt x="17358" y="36606"/>
                      <a:pt x="17358" y="36606"/>
                    </a:cubicBezTo>
                    <a:cubicBezTo>
                      <a:pt x="15933" y="36994"/>
                      <a:pt x="14508" y="37383"/>
                      <a:pt x="13083" y="37901"/>
                    </a:cubicBezTo>
                    <a:cubicBezTo>
                      <a:pt x="13083" y="37901"/>
                      <a:pt x="13083" y="37901"/>
                      <a:pt x="13083" y="37901"/>
                    </a:cubicBezTo>
                    <a:cubicBezTo>
                      <a:pt x="13083" y="37901"/>
                      <a:pt x="13083" y="37901"/>
                      <a:pt x="13083" y="37901"/>
                    </a:cubicBezTo>
                    <a:cubicBezTo>
                      <a:pt x="11918" y="38031"/>
                      <a:pt x="5441" y="38808"/>
                      <a:pt x="0" y="41140"/>
                    </a:cubicBezTo>
                    <a:cubicBezTo>
                      <a:pt x="1684" y="36865"/>
                      <a:pt x="3627" y="32590"/>
                      <a:pt x="5700" y="28574"/>
                    </a:cubicBezTo>
                    <a:cubicBezTo>
                      <a:pt x="8938" y="22097"/>
                      <a:pt x="12177" y="14973"/>
                      <a:pt x="17488" y="9791"/>
                    </a:cubicBezTo>
                    <a:cubicBezTo>
                      <a:pt x="29924" y="-2127"/>
                      <a:pt x="47541" y="-1091"/>
                      <a:pt x="63215" y="2148"/>
                    </a:cubicBezTo>
                    <a:cubicBezTo>
                      <a:pt x="81869" y="6034"/>
                      <a:pt x="100523" y="10827"/>
                      <a:pt x="119177" y="14843"/>
                    </a:cubicBezTo>
                    <a:cubicBezTo>
                      <a:pt x="132649" y="17822"/>
                      <a:pt x="148064" y="20283"/>
                      <a:pt x="160759" y="13159"/>
                    </a:cubicBezTo>
                    <a:lnTo>
                      <a:pt x="160759" y="13159"/>
                    </a:lnTo>
                    <a:cubicBezTo>
                      <a:pt x="162054" y="15491"/>
                      <a:pt x="162961" y="18211"/>
                      <a:pt x="163350" y="20931"/>
                    </a:cubicBezTo>
                    <a:cubicBezTo>
                      <a:pt x="163609" y="22097"/>
                      <a:pt x="163609" y="23263"/>
                      <a:pt x="163609" y="24429"/>
                    </a:cubicBezTo>
                    <a:cubicBezTo>
                      <a:pt x="163091" y="25336"/>
                      <a:pt x="162702" y="26242"/>
                      <a:pt x="162184" y="27149"/>
                    </a:cubicBezTo>
                    <a:cubicBezTo>
                      <a:pt x="158946" y="33497"/>
                      <a:pt x="155318" y="40103"/>
                      <a:pt x="149878" y="44767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10E0239-4528-4E66-A89F-4A63F7D2E565}"/>
                  </a:ext>
                </a:extLst>
              </p:cNvPr>
              <p:cNvSpPr/>
              <p:nvPr/>
            </p:nvSpPr>
            <p:spPr>
              <a:xfrm>
                <a:off x="3614010" y="4834371"/>
                <a:ext cx="106349" cy="173065"/>
              </a:xfrm>
              <a:custGeom>
                <a:avLst/>
                <a:gdLst>
                  <a:gd name="connsiteX0" fmla="*/ 93683 w 106349"/>
                  <a:gd name="connsiteY0" fmla="*/ 172029 h 173065"/>
                  <a:gd name="connsiteX1" fmla="*/ 94720 w 106349"/>
                  <a:gd name="connsiteY1" fmla="*/ 170086 h 173065"/>
                  <a:gd name="connsiteX2" fmla="*/ 95626 w 106349"/>
                  <a:gd name="connsiteY2" fmla="*/ 168143 h 173065"/>
                  <a:gd name="connsiteX3" fmla="*/ 97570 w 106349"/>
                  <a:gd name="connsiteY3" fmla="*/ 163997 h 173065"/>
                  <a:gd name="connsiteX4" fmla="*/ 98088 w 106349"/>
                  <a:gd name="connsiteY4" fmla="*/ 162961 h 173065"/>
                  <a:gd name="connsiteX5" fmla="*/ 98476 w 106349"/>
                  <a:gd name="connsiteY5" fmla="*/ 162054 h 173065"/>
                  <a:gd name="connsiteX6" fmla="*/ 98476 w 106349"/>
                  <a:gd name="connsiteY6" fmla="*/ 161925 h 173065"/>
                  <a:gd name="connsiteX7" fmla="*/ 98865 w 106349"/>
                  <a:gd name="connsiteY7" fmla="*/ 160889 h 173065"/>
                  <a:gd name="connsiteX8" fmla="*/ 99254 w 106349"/>
                  <a:gd name="connsiteY8" fmla="*/ 159852 h 173065"/>
                  <a:gd name="connsiteX9" fmla="*/ 99642 w 106349"/>
                  <a:gd name="connsiteY9" fmla="*/ 158816 h 173065"/>
                  <a:gd name="connsiteX10" fmla="*/ 100031 w 106349"/>
                  <a:gd name="connsiteY10" fmla="*/ 157779 h 173065"/>
                  <a:gd name="connsiteX11" fmla="*/ 100419 w 106349"/>
                  <a:gd name="connsiteY11" fmla="*/ 156743 h 173065"/>
                  <a:gd name="connsiteX12" fmla="*/ 101197 w 106349"/>
                  <a:gd name="connsiteY12" fmla="*/ 154671 h 173065"/>
                  <a:gd name="connsiteX13" fmla="*/ 102362 w 106349"/>
                  <a:gd name="connsiteY13" fmla="*/ 151302 h 173065"/>
                  <a:gd name="connsiteX14" fmla="*/ 102751 w 106349"/>
                  <a:gd name="connsiteY14" fmla="*/ 150137 h 173065"/>
                  <a:gd name="connsiteX15" fmla="*/ 103010 w 106349"/>
                  <a:gd name="connsiteY15" fmla="*/ 149230 h 173065"/>
                  <a:gd name="connsiteX16" fmla="*/ 103270 w 106349"/>
                  <a:gd name="connsiteY16" fmla="*/ 148323 h 173065"/>
                  <a:gd name="connsiteX17" fmla="*/ 103270 w 106349"/>
                  <a:gd name="connsiteY17" fmla="*/ 148194 h 173065"/>
                  <a:gd name="connsiteX18" fmla="*/ 103529 w 106349"/>
                  <a:gd name="connsiteY18" fmla="*/ 147416 h 173065"/>
                  <a:gd name="connsiteX19" fmla="*/ 103658 w 106349"/>
                  <a:gd name="connsiteY19" fmla="*/ 146898 h 173065"/>
                  <a:gd name="connsiteX20" fmla="*/ 103788 w 106349"/>
                  <a:gd name="connsiteY20" fmla="*/ 146380 h 173065"/>
                  <a:gd name="connsiteX21" fmla="*/ 103917 w 106349"/>
                  <a:gd name="connsiteY21" fmla="*/ 145862 h 173065"/>
                  <a:gd name="connsiteX22" fmla="*/ 104047 w 106349"/>
                  <a:gd name="connsiteY22" fmla="*/ 145214 h 173065"/>
                  <a:gd name="connsiteX23" fmla="*/ 104306 w 106349"/>
                  <a:gd name="connsiteY23" fmla="*/ 144307 h 173065"/>
                  <a:gd name="connsiteX24" fmla="*/ 104565 w 106349"/>
                  <a:gd name="connsiteY24" fmla="*/ 143142 h 173065"/>
                  <a:gd name="connsiteX25" fmla="*/ 104824 w 106349"/>
                  <a:gd name="connsiteY25" fmla="*/ 142235 h 173065"/>
                  <a:gd name="connsiteX26" fmla="*/ 105213 w 106349"/>
                  <a:gd name="connsiteY26" fmla="*/ 140810 h 173065"/>
                  <a:gd name="connsiteX27" fmla="*/ 105472 w 106349"/>
                  <a:gd name="connsiteY27" fmla="*/ 139644 h 173065"/>
                  <a:gd name="connsiteX28" fmla="*/ 105990 w 106349"/>
                  <a:gd name="connsiteY28" fmla="*/ 124876 h 173065"/>
                  <a:gd name="connsiteX29" fmla="*/ 69459 w 106349"/>
                  <a:gd name="connsiteY29" fmla="*/ 70470 h 173065"/>
                  <a:gd name="connsiteX30" fmla="*/ 37852 w 106349"/>
                  <a:gd name="connsiteY30" fmla="*/ 41712 h 173065"/>
                  <a:gd name="connsiteX31" fmla="*/ 23861 w 106349"/>
                  <a:gd name="connsiteY31" fmla="*/ 26685 h 173065"/>
                  <a:gd name="connsiteX32" fmla="*/ 18680 w 106349"/>
                  <a:gd name="connsiteY32" fmla="*/ 19042 h 173065"/>
                  <a:gd name="connsiteX33" fmla="*/ 19198 w 106349"/>
                  <a:gd name="connsiteY33" fmla="*/ 18783 h 173065"/>
                  <a:gd name="connsiteX34" fmla="*/ 16218 w 106349"/>
                  <a:gd name="connsiteY34" fmla="*/ 10104 h 173065"/>
                  <a:gd name="connsiteX35" fmla="*/ 16996 w 106349"/>
                  <a:gd name="connsiteY35" fmla="*/ 0 h 173065"/>
                  <a:gd name="connsiteX36" fmla="*/ 16996 w 106349"/>
                  <a:gd name="connsiteY36" fmla="*/ 0 h 173065"/>
                  <a:gd name="connsiteX37" fmla="*/ 15959 w 106349"/>
                  <a:gd name="connsiteY37" fmla="*/ 1684 h 173065"/>
                  <a:gd name="connsiteX38" fmla="*/ 15441 w 106349"/>
                  <a:gd name="connsiteY38" fmla="*/ 2591 h 173065"/>
                  <a:gd name="connsiteX39" fmla="*/ 14535 w 106349"/>
                  <a:gd name="connsiteY39" fmla="*/ 4275 h 173065"/>
                  <a:gd name="connsiteX40" fmla="*/ 14535 w 106349"/>
                  <a:gd name="connsiteY40" fmla="*/ 4404 h 173065"/>
                  <a:gd name="connsiteX41" fmla="*/ 14016 w 106349"/>
                  <a:gd name="connsiteY41" fmla="*/ 5311 h 173065"/>
                  <a:gd name="connsiteX42" fmla="*/ 13110 w 106349"/>
                  <a:gd name="connsiteY42" fmla="*/ 7125 h 173065"/>
                  <a:gd name="connsiteX43" fmla="*/ 1192 w 106349"/>
                  <a:gd name="connsiteY43" fmla="*/ 35105 h 173065"/>
                  <a:gd name="connsiteX44" fmla="*/ 1840 w 106349"/>
                  <a:gd name="connsiteY44" fmla="*/ 52075 h 173065"/>
                  <a:gd name="connsiteX45" fmla="*/ 11037 w 106349"/>
                  <a:gd name="connsiteY45" fmla="*/ 65547 h 173065"/>
                  <a:gd name="connsiteX46" fmla="*/ 39924 w 106349"/>
                  <a:gd name="connsiteY46" fmla="*/ 93528 h 173065"/>
                  <a:gd name="connsiteX47" fmla="*/ 68682 w 106349"/>
                  <a:gd name="connsiteY47" fmla="*/ 120472 h 173065"/>
                  <a:gd name="connsiteX48" fmla="*/ 87725 w 106349"/>
                  <a:gd name="connsiteY48" fmla="*/ 149748 h 173065"/>
                  <a:gd name="connsiteX49" fmla="*/ 89797 w 106349"/>
                  <a:gd name="connsiteY49" fmla="*/ 157391 h 173065"/>
                  <a:gd name="connsiteX50" fmla="*/ 89668 w 106349"/>
                  <a:gd name="connsiteY50" fmla="*/ 156743 h 173065"/>
                  <a:gd name="connsiteX51" fmla="*/ 89797 w 106349"/>
                  <a:gd name="connsiteY51" fmla="*/ 157520 h 173065"/>
                  <a:gd name="connsiteX52" fmla="*/ 89797 w 106349"/>
                  <a:gd name="connsiteY52" fmla="*/ 157391 h 173065"/>
                  <a:gd name="connsiteX53" fmla="*/ 90316 w 106349"/>
                  <a:gd name="connsiteY53" fmla="*/ 161795 h 173065"/>
                  <a:gd name="connsiteX54" fmla="*/ 90186 w 106349"/>
                  <a:gd name="connsiteY54" fmla="*/ 161795 h 173065"/>
                  <a:gd name="connsiteX55" fmla="*/ 90056 w 106349"/>
                  <a:gd name="connsiteY55" fmla="*/ 161795 h 173065"/>
                  <a:gd name="connsiteX56" fmla="*/ 92647 w 106349"/>
                  <a:gd name="connsiteY56" fmla="*/ 169568 h 173065"/>
                  <a:gd name="connsiteX57" fmla="*/ 92906 w 106349"/>
                  <a:gd name="connsiteY57" fmla="*/ 173065 h 173065"/>
                  <a:gd name="connsiteX58" fmla="*/ 93683 w 106349"/>
                  <a:gd name="connsiteY58" fmla="*/ 172029 h 173065"/>
                  <a:gd name="connsiteX59" fmla="*/ 16737 w 106349"/>
                  <a:gd name="connsiteY59" fmla="*/ 11529 h 173065"/>
                  <a:gd name="connsiteX60" fmla="*/ 16737 w 106349"/>
                  <a:gd name="connsiteY60" fmla="*/ 11918 h 173065"/>
                  <a:gd name="connsiteX61" fmla="*/ 16866 w 106349"/>
                  <a:gd name="connsiteY61" fmla="*/ 12436 h 173065"/>
                  <a:gd name="connsiteX62" fmla="*/ 16737 w 106349"/>
                  <a:gd name="connsiteY62" fmla="*/ 11529 h 173065"/>
                  <a:gd name="connsiteX63" fmla="*/ 16607 w 106349"/>
                  <a:gd name="connsiteY63" fmla="*/ 20338 h 173065"/>
                  <a:gd name="connsiteX64" fmla="*/ 16348 w 106349"/>
                  <a:gd name="connsiteY64" fmla="*/ 20467 h 173065"/>
                  <a:gd name="connsiteX65" fmla="*/ 16996 w 106349"/>
                  <a:gd name="connsiteY65" fmla="*/ 20079 h 173065"/>
                  <a:gd name="connsiteX66" fmla="*/ 16607 w 106349"/>
                  <a:gd name="connsiteY66" fmla="*/ 20338 h 173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6349" h="173065">
                    <a:moveTo>
                      <a:pt x="93683" y="172029"/>
                    </a:moveTo>
                    <a:cubicBezTo>
                      <a:pt x="94072" y="171381"/>
                      <a:pt x="94331" y="170733"/>
                      <a:pt x="94720" y="170086"/>
                    </a:cubicBezTo>
                    <a:cubicBezTo>
                      <a:pt x="94979" y="169438"/>
                      <a:pt x="95367" y="168790"/>
                      <a:pt x="95626" y="168143"/>
                    </a:cubicBezTo>
                    <a:cubicBezTo>
                      <a:pt x="96274" y="166718"/>
                      <a:pt x="96922" y="165423"/>
                      <a:pt x="97570" y="163997"/>
                    </a:cubicBezTo>
                    <a:cubicBezTo>
                      <a:pt x="97699" y="163609"/>
                      <a:pt x="97829" y="163350"/>
                      <a:pt x="98088" y="162961"/>
                    </a:cubicBezTo>
                    <a:cubicBezTo>
                      <a:pt x="98217" y="162702"/>
                      <a:pt x="98347" y="162313"/>
                      <a:pt x="98476" y="162054"/>
                    </a:cubicBezTo>
                    <a:cubicBezTo>
                      <a:pt x="98476" y="162054"/>
                      <a:pt x="98476" y="161925"/>
                      <a:pt x="98476" y="161925"/>
                    </a:cubicBezTo>
                    <a:cubicBezTo>
                      <a:pt x="98606" y="161536"/>
                      <a:pt x="98736" y="161277"/>
                      <a:pt x="98865" y="160889"/>
                    </a:cubicBezTo>
                    <a:cubicBezTo>
                      <a:pt x="98995" y="160500"/>
                      <a:pt x="99124" y="160241"/>
                      <a:pt x="99254" y="159852"/>
                    </a:cubicBezTo>
                    <a:cubicBezTo>
                      <a:pt x="99383" y="159464"/>
                      <a:pt x="99513" y="159205"/>
                      <a:pt x="99642" y="158816"/>
                    </a:cubicBezTo>
                    <a:cubicBezTo>
                      <a:pt x="99772" y="158427"/>
                      <a:pt x="99901" y="158168"/>
                      <a:pt x="100031" y="157779"/>
                    </a:cubicBezTo>
                    <a:cubicBezTo>
                      <a:pt x="100160" y="157391"/>
                      <a:pt x="100290" y="157132"/>
                      <a:pt x="100419" y="156743"/>
                    </a:cubicBezTo>
                    <a:cubicBezTo>
                      <a:pt x="100679" y="156096"/>
                      <a:pt x="100938" y="155318"/>
                      <a:pt x="101197" y="154671"/>
                    </a:cubicBezTo>
                    <a:cubicBezTo>
                      <a:pt x="101585" y="153505"/>
                      <a:pt x="101974" y="152469"/>
                      <a:pt x="102362" y="151302"/>
                    </a:cubicBezTo>
                    <a:cubicBezTo>
                      <a:pt x="102492" y="150914"/>
                      <a:pt x="102622" y="150525"/>
                      <a:pt x="102751" y="150137"/>
                    </a:cubicBezTo>
                    <a:cubicBezTo>
                      <a:pt x="102881" y="149878"/>
                      <a:pt x="102881" y="149619"/>
                      <a:pt x="103010" y="149230"/>
                    </a:cubicBezTo>
                    <a:cubicBezTo>
                      <a:pt x="103140" y="148971"/>
                      <a:pt x="103270" y="148582"/>
                      <a:pt x="103270" y="148323"/>
                    </a:cubicBezTo>
                    <a:cubicBezTo>
                      <a:pt x="103270" y="148323"/>
                      <a:pt x="103270" y="148323"/>
                      <a:pt x="103270" y="148194"/>
                    </a:cubicBezTo>
                    <a:cubicBezTo>
                      <a:pt x="103399" y="147935"/>
                      <a:pt x="103399" y="147676"/>
                      <a:pt x="103529" y="147416"/>
                    </a:cubicBezTo>
                    <a:cubicBezTo>
                      <a:pt x="103529" y="147287"/>
                      <a:pt x="103658" y="147028"/>
                      <a:pt x="103658" y="146898"/>
                    </a:cubicBezTo>
                    <a:cubicBezTo>
                      <a:pt x="103658" y="146769"/>
                      <a:pt x="103788" y="146510"/>
                      <a:pt x="103788" y="146380"/>
                    </a:cubicBezTo>
                    <a:cubicBezTo>
                      <a:pt x="103788" y="146251"/>
                      <a:pt x="103917" y="145992"/>
                      <a:pt x="103917" y="145862"/>
                    </a:cubicBezTo>
                    <a:cubicBezTo>
                      <a:pt x="103917" y="145603"/>
                      <a:pt x="104047" y="145473"/>
                      <a:pt x="104047" y="145214"/>
                    </a:cubicBezTo>
                    <a:cubicBezTo>
                      <a:pt x="104176" y="144955"/>
                      <a:pt x="104176" y="144566"/>
                      <a:pt x="104306" y="144307"/>
                    </a:cubicBezTo>
                    <a:cubicBezTo>
                      <a:pt x="104435" y="143919"/>
                      <a:pt x="104565" y="143530"/>
                      <a:pt x="104565" y="143142"/>
                    </a:cubicBezTo>
                    <a:cubicBezTo>
                      <a:pt x="104694" y="142882"/>
                      <a:pt x="104694" y="142623"/>
                      <a:pt x="104824" y="142235"/>
                    </a:cubicBezTo>
                    <a:cubicBezTo>
                      <a:pt x="104953" y="141717"/>
                      <a:pt x="105083" y="141199"/>
                      <a:pt x="105213" y="140810"/>
                    </a:cubicBezTo>
                    <a:cubicBezTo>
                      <a:pt x="105342" y="140421"/>
                      <a:pt x="105342" y="140033"/>
                      <a:pt x="105472" y="139644"/>
                    </a:cubicBezTo>
                    <a:cubicBezTo>
                      <a:pt x="106378" y="134722"/>
                      <a:pt x="106637" y="129799"/>
                      <a:pt x="105990" y="124876"/>
                    </a:cubicBezTo>
                    <a:cubicBezTo>
                      <a:pt x="103010" y="102207"/>
                      <a:pt x="85522" y="85108"/>
                      <a:pt x="69459" y="70470"/>
                    </a:cubicBezTo>
                    <a:cubicBezTo>
                      <a:pt x="58967" y="60884"/>
                      <a:pt x="48085" y="51686"/>
                      <a:pt x="37852" y="41712"/>
                    </a:cubicBezTo>
                    <a:cubicBezTo>
                      <a:pt x="32929" y="36919"/>
                      <a:pt x="28136" y="31996"/>
                      <a:pt x="23861" y="26685"/>
                    </a:cubicBezTo>
                    <a:cubicBezTo>
                      <a:pt x="21918" y="24224"/>
                      <a:pt x="20105" y="21762"/>
                      <a:pt x="18680" y="19042"/>
                    </a:cubicBezTo>
                    <a:cubicBezTo>
                      <a:pt x="18809" y="18913"/>
                      <a:pt x="19069" y="18913"/>
                      <a:pt x="19198" y="18783"/>
                    </a:cubicBezTo>
                    <a:cubicBezTo>
                      <a:pt x="17773" y="16063"/>
                      <a:pt x="16737" y="13213"/>
                      <a:pt x="16218" y="10104"/>
                    </a:cubicBezTo>
                    <a:cubicBezTo>
                      <a:pt x="15700" y="6606"/>
                      <a:pt x="15959" y="3239"/>
                      <a:pt x="16996" y="0"/>
                    </a:cubicBezTo>
                    <a:cubicBezTo>
                      <a:pt x="16996" y="0"/>
                      <a:pt x="16996" y="0"/>
                      <a:pt x="16996" y="0"/>
                    </a:cubicBezTo>
                    <a:cubicBezTo>
                      <a:pt x="16607" y="518"/>
                      <a:pt x="16218" y="1166"/>
                      <a:pt x="15959" y="1684"/>
                    </a:cubicBezTo>
                    <a:cubicBezTo>
                      <a:pt x="15830" y="1943"/>
                      <a:pt x="15571" y="2331"/>
                      <a:pt x="15441" y="2591"/>
                    </a:cubicBezTo>
                    <a:cubicBezTo>
                      <a:pt x="15182" y="3109"/>
                      <a:pt x="14794" y="3757"/>
                      <a:pt x="14535" y="4275"/>
                    </a:cubicBezTo>
                    <a:cubicBezTo>
                      <a:pt x="14535" y="4275"/>
                      <a:pt x="14535" y="4404"/>
                      <a:pt x="14535" y="4404"/>
                    </a:cubicBezTo>
                    <a:cubicBezTo>
                      <a:pt x="14405" y="4663"/>
                      <a:pt x="14146" y="5052"/>
                      <a:pt x="14016" y="5311"/>
                    </a:cubicBezTo>
                    <a:cubicBezTo>
                      <a:pt x="13628" y="5959"/>
                      <a:pt x="13369" y="6477"/>
                      <a:pt x="13110" y="7125"/>
                    </a:cubicBezTo>
                    <a:cubicBezTo>
                      <a:pt x="8446" y="16063"/>
                      <a:pt x="4042" y="25390"/>
                      <a:pt x="1192" y="35105"/>
                    </a:cubicBezTo>
                    <a:cubicBezTo>
                      <a:pt x="-492" y="40805"/>
                      <a:pt x="-492" y="46505"/>
                      <a:pt x="1840" y="52075"/>
                    </a:cubicBezTo>
                    <a:cubicBezTo>
                      <a:pt x="3912" y="57127"/>
                      <a:pt x="7410" y="61532"/>
                      <a:pt x="11037" y="65547"/>
                    </a:cubicBezTo>
                    <a:cubicBezTo>
                      <a:pt x="19975" y="75651"/>
                      <a:pt x="29950" y="84589"/>
                      <a:pt x="39924" y="93528"/>
                    </a:cubicBezTo>
                    <a:cubicBezTo>
                      <a:pt x="49769" y="102207"/>
                      <a:pt x="59744" y="110886"/>
                      <a:pt x="68682" y="120472"/>
                    </a:cubicBezTo>
                    <a:cubicBezTo>
                      <a:pt x="76584" y="129022"/>
                      <a:pt x="83839" y="138608"/>
                      <a:pt x="87725" y="149748"/>
                    </a:cubicBezTo>
                    <a:cubicBezTo>
                      <a:pt x="88631" y="152210"/>
                      <a:pt x="89279" y="154800"/>
                      <a:pt x="89797" y="157391"/>
                    </a:cubicBezTo>
                    <a:cubicBezTo>
                      <a:pt x="89797" y="157132"/>
                      <a:pt x="89797" y="157002"/>
                      <a:pt x="89668" y="156743"/>
                    </a:cubicBezTo>
                    <a:cubicBezTo>
                      <a:pt x="89668" y="157002"/>
                      <a:pt x="89797" y="157261"/>
                      <a:pt x="89797" y="157520"/>
                    </a:cubicBezTo>
                    <a:cubicBezTo>
                      <a:pt x="89797" y="157520"/>
                      <a:pt x="89797" y="157391"/>
                      <a:pt x="89797" y="157391"/>
                    </a:cubicBezTo>
                    <a:cubicBezTo>
                      <a:pt x="90056" y="158816"/>
                      <a:pt x="90186" y="160370"/>
                      <a:pt x="90316" y="161795"/>
                    </a:cubicBezTo>
                    <a:cubicBezTo>
                      <a:pt x="90316" y="161795"/>
                      <a:pt x="90316" y="161795"/>
                      <a:pt x="90186" y="161795"/>
                    </a:cubicBezTo>
                    <a:cubicBezTo>
                      <a:pt x="90186" y="161795"/>
                      <a:pt x="90186" y="161795"/>
                      <a:pt x="90056" y="161795"/>
                    </a:cubicBezTo>
                    <a:cubicBezTo>
                      <a:pt x="91352" y="164127"/>
                      <a:pt x="92259" y="166847"/>
                      <a:pt x="92647" y="169568"/>
                    </a:cubicBezTo>
                    <a:cubicBezTo>
                      <a:pt x="92906" y="170733"/>
                      <a:pt x="92906" y="171900"/>
                      <a:pt x="92906" y="173065"/>
                    </a:cubicBezTo>
                    <a:cubicBezTo>
                      <a:pt x="93424" y="172677"/>
                      <a:pt x="93554" y="172418"/>
                      <a:pt x="93683" y="172029"/>
                    </a:cubicBezTo>
                    <a:close/>
                    <a:moveTo>
                      <a:pt x="16737" y="11529"/>
                    </a:moveTo>
                    <a:cubicBezTo>
                      <a:pt x="16737" y="11659"/>
                      <a:pt x="16737" y="11788"/>
                      <a:pt x="16737" y="11918"/>
                    </a:cubicBezTo>
                    <a:cubicBezTo>
                      <a:pt x="16737" y="12047"/>
                      <a:pt x="16737" y="12306"/>
                      <a:pt x="16866" y="12436"/>
                    </a:cubicBezTo>
                    <a:cubicBezTo>
                      <a:pt x="16737" y="12177"/>
                      <a:pt x="16737" y="11918"/>
                      <a:pt x="16737" y="11529"/>
                    </a:cubicBezTo>
                    <a:close/>
                    <a:moveTo>
                      <a:pt x="16607" y="20338"/>
                    </a:moveTo>
                    <a:cubicBezTo>
                      <a:pt x="16478" y="20338"/>
                      <a:pt x="16348" y="20467"/>
                      <a:pt x="16348" y="20467"/>
                    </a:cubicBezTo>
                    <a:cubicBezTo>
                      <a:pt x="16607" y="20338"/>
                      <a:pt x="16866" y="20208"/>
                      <a:pt x="16996" y="20079"/>
                    </a:cubicBezTo>
                    <a:cubicBezTo>
                      <a:pt x="16866" y="20208"/>
                      <a:pt x="16737" y="20338"/>
                      <a:pt x="16607" y="20338"/>
                    </a:cubicBezTo>
                    <a:close/>
                  </a:path>
                </a:pathLst>
              </a:custGeom>
              <a:solidFill>
                <a:srgbClr val="8CC63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27E45E-1A40-4007-B99F-C8801F486B2D}"/>
                  </a:ext>
                </a:extLst>
              </p:cNvPr>
              <p:cNvSpPr/>
              <p:nvPr/>
            </p:nvSpPr>
            <p:spPr>
              <a:xfrm>
                <a:off x="3538385" y="5020779"/>
                <a:ext cx="36235" cy="83682"/>
              </a:xfrm>
              <a:custGeom>
                <a:avLst/>
                <a:gdLst>
                  <a:gd name="connsiteX0" fmla="*/ 23058 w 36235"/>
                  <a:gd name="connsiteY0" fmla="*/ 81740 h 83682"/>
                  <a:gd name="connsiteX1" fmla="*/ 25001 w 36235"/>
                  <a:gd name="connsiteY1" fmla="*/ 77594 h 83682"/>
                  <a:gd name="connsiteX2" fmla="*/ 25649 w 36235"/>
                  <a:gd name="connsiteY2" fmla="*/ 76299 h 83682"/>
                  <a:gd name="connsiteX3" fmla="*/ 26297 w 36235"/>
                  <a:gd name="connsiteY3" fmla="*/ 75004 h 83682"/>
                  <a:gd name="connsiteX4" fmla="*/ 26944 w 36235"/>
                  <a:gd name="connsiteY4" fmla="*/ 73708 h 83682"/>
                  <a:gd name="connsiteX5" fmla="*/ 35105 w 36235"/>
                  <a:gd name="connsiteY5" fmla="*/ 52334 h 83682"/>
                  <a:gd name="connsiteX6" fmla="*/ 36142 w 36235"/>
                  <a:gd name="connsiteY6" fmla="*/ 40416 h 83682"/>
                  <a:gd name="connsiteX7" fmla="*/ 35235 w 36235"/>
                  <a:gd name="connsiteY7" fmla="*/ 35235 h 83682"/>
                  <a:gd name="connsiteX8" fmla="*/ 31608 w 36235"/>
                  <a:gd name="connsiteY8" fmla="*/ 25390 h 83682"/>
                  <a:gd name="connsiteX9" fmla="*/ 29794 w 36235"/>
                  <a:gd name="connsiteY9" fmla="*/ 21763 h 83682"/>
                  <a:gd name="connsiteX10" fmla="*/ 28369 w 36235"/>
                  <a:gd name="connsiteY10" fmla="*/ 19042 h 83682"/>
                  <a:gd name="connsiteX11" fmla="*/ 27592 w 36235"/>
                  <a:gd name="connsiteY11" fmla="*/ 17747 h 83682"/>
                  <a:gd name="connsiteX12" fmla="*/ 27203 w 36235"/>
                  <a:gd name="connsiteY12" fmla="*/ 17099 h 83682"/>
                  <a:gd name="connsiteX13" fmla="*/ 25001 w 36235"/>
                  <a:gd name="connsiteY13" fmla="*/ 13213 h 83682"/>
                  <a:gd name="connsiteX14" fmla="*/ 23706 w 36235"/>
                  <a:gd name="connsiteY14" fmla="*/ 11011 h 83682"/>
                  <a:gd name="connsiteX15" fmla="*/ 22151 w 36235"/>
                  <a:gd name="connsiteY15" fmla="*/ 8290 h 83682"/>
                  <a:gd name="connsiteX16" fmla="*/ 21374 w 36235"/>
                  <a:gd name="connsiteY16" fmla="*/ 6866 h 83682"/>
                  <a:gd name="connsiteX17" fmla="*/ 20985 w 36235"/>
                  <a:gd name="connsiteY17" fmla="*/ 6218 h 83682"/>
                  <a:gd name="connsiteX18" fmla="*/ 20338 w 36235"/>
                  <a:gd name="connsiteY18" fmla="*/ 4793 h 83682"/>
                  <a:gd name="connsiteX19" fmla="*/ 19431 w 36235"/>
                  <a:gd name="connsiteY19" fmla="*/ 2720 h 83682"/>
                  <a:gd name="connsiteX20" fmla="*/ 19172 w 36235"/>
                  <a:gd name="connsiteY20" fmla="*/ 2073 h 83682"/>
                  <a:gd name="connsiteX21" fmla="*/ 18913 w 36235"/>
                  <a:gd name="connsiteY21" fmla="*/ 1295 h 83682"/>
                  <a:gd name="connsiteX22" fmla="*/ 18654 w 36235"/>
                  <a:gd name="connsiteY22" fmla="*/ 648 h 83682"/>
                  <a:gd name="connsiteX23" fmla="*/ 18395 w 36235"/>
                  <a:gd name="connsiteY23" fmla="*/ 0 h 83682"/>
                  <a:gd name="connsiteX24" fmla="*/ 18395 w 36235"/>
                  <a:gd name="connsiteY24" fmla="*/ 0 h 83682"/>
                  <a:gd name="connsiteX25" fmla="*/ 18395 w 36235"/>
                  <a:gd name="connsiteY25" fmla="*/ 0 h 83682"/>
                  <a:gd name="connsiteX26" fmla="*/ 5311 w 36235"/>
                  <a:gd name="connsiteY26" fmla="*/ 3239 h 83682"/>
                  <a:gd name="connsiteX27" fmla="*/ 5311 w 36235"/>
                  <a:gd name="connsiteY27" fmla="*/ 3368 h 83682"/>
                  <a:gd name="connsiteX28" fmla="*/ 3757 w 36235"/>
                  <a:gd name="connsiteY28" fmla="*/ 7384 h 83682"/>
                  <a:gd name="connsiteX29" fmla="*/ 3368 w 36235"/>
                  <a:gd name="connsiteY29" fmla="*/ 8550 h 83682"/>
                  <a:gd name="connsiteX30" fmla="*/ 2979 w 36235"/>
                  <a:gd name="connsiteY30" fmla="*/ 9586 h 83682"/>
                  <a:gd name="connsiteX31" fmla="*/ 2461 w 36235"/>
                  <a:gd name="connsiteY31" fmla="*/ 10881 h 83682"/>
                  <a:gd name="connsiteX32" fmla="*/ 2332 w 36235"/>
                  <a:gd name="connsiteY32" fmla="*/ 11141 h 83682"/>
                  <a:gd name="connsiteX33" fmla="*/ 259 w 36235"/>
                  <a:gd name="connsiteY33" fmla="*/ 19172 h 83682"/>
                  <a:gd name="connsiteX34" fmla="*/ 0 w 36235"/>
                  <a:gd name="connsiteY34" fmla="*/ 22929 h 83682"/>
                  <a:gd name="connsiteX35" fmla="*/ 2720 w 36235"/>
                  <a:gd name="connsiteY35" fmla="*/ 36142 h 83682"/>
                  <a:gd name="connsiteX36" fmla="*/ 19431 w 36235"/>
                  <a:gd name="connsiteY36" fmla="*/ 72024 h 83682"/>
                  <a:gd name="connsiteX37" fmla="*/ 19301 w 36235"/>
                  <a:gd name="connsiteY37" fmla="*/ 72024 h 83682"/>
                  <a:gd name="connsiteX38" fmla="*/ 20338 w 36235"/>
                  <a:gd name="connsiteY38" fmla="*/ 74486 h 83682"/>
                  <a:gd name="connsiteX39" fmla="*/ 22022 w 36235"/>
                  <a:gd name="connsiteY39" fmla="*/ 83683 h 83682"/>
                  <a:gd name="connsiteX40" fmla="*/ 22022 w 36235"/>
                  <a:gd name="connsiteY40" fmla="*/ 83683 h 83682"/>
                  <a:gd name="connsiteX41" fmla="*/ 23058 w 36235"/>
                  <a:gd name="connsiteY41" fmla="*/ 81740 h 83682"/>
                  <a:gd name="connsiteX42" fmla="*/ 5829 w 36235"/>
                  <a:gd name="connsiteY42" fmla="*/ 8938 h 83682"/>
                  <a:gd name="connsiteX43" fmla="*/ 6088 w 36235"/>
                  <a:gd name="connsiteY43" fmla="*/ 8679 h 83682"/>
                  <a:gd name="connsiteX44" fmla="*/ 5829 w 36235"/>
                  <a:gd name="connsiteY44" fmla="*/ 8938 h 83682"/>
                  <a:gd name="connsiteX45" fmla="*/ 6088 w 36235"/>
                  <a:gd name="connsiteY45" fmla="*/ 8679 h 83682"/>
                  <a:gd name="connsiteX46" fmla="*/ 5829 w 36235"/>
                  <a:gd name="connsiteY46" fmla="*/ 8938 h 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6235" h="83682">
                    <a:moveTo>
                      <a:pt x="23058" y="81740"/>
                    </a:moveTo>
                    <a:cubicBezTo>
                      <a:pt x="23706" y="80315"/>
                      <a:pt x="24354" y="79019"/>
                      <a:pt x="25001" y="77594"/>
                    </a:cubicBezTo>
                    <a:cubicBezTo>
                      <a:pt x="25260" y="77206"/>
                      <a:pt x="25390" y="76688"/>
                      <a:pt x="25649" y="76299"/>
                    </a:cubicBezTo>
                    <a:cubicBezTo>
                      <a:pt x="25908" y="75911"/>
                      <a:pt x="26038" y="75392"/>
                      <a:pt x="26297" y="75004"/>
                    </a:cubicBezTo>
                    <a:cubicBezTo>
                      <a:pt x="26556" y="74615"/>
                      <a:pt x="26685" y="74097"/>
                      <a:pt x="26944" y="73708"/>
                    </a:cubicBezTo>
                    <a:cubicBezTo>
                      <a:pt x="30053" y="66843"/>
                      <a:pt x="33292" y="59718"/>
                      <a:pt x="35105" y="52334"/>
                    </a:cubicBezTo>
                    <a:cubicBezTo>
                      <a:pt x="36142" y="48318"/>
                      <a:pt x="36401" y="44432"/>
                      <a:pt x="36142" y="40416"/>
                    </a:cubicBezTo>
                    <a:cubicBezTo>
                      <a:pt x="36012" y="38732"/>
                      <a:pt x="35753" y="37049"/>
                      <a:pt x="35235" y="35235"/>
                    </a:cubicBezTo>
                    <a:cubicBezTo>
                      <a:pt x="34458" y="31867"/>
                      <a:pt x="33162" y="28499"/>
                      <a:pt x="31608" y="25390"/>
                    </a:cubicBezTo>
                    <a:cubicBezTo>
                      <a:pt x="31090" y="24224"/>
                      <a:pt x="30442" y="22929"/>
                      <a:pt x="29794" y="21763"/>
                    </a:cubicBezTo>
                    <a:cubicBezTo>
                      <a:pt x="29276" y="20856"/>
                      <a:pt x="28887" y="19949"/>
                      <a:pt x="28369" y="19042"/>
                    </a:cubicBezTo>
                    <a:cubicBezTo>
                      <a:pt x="28110" y="18654"/>
                      <a:pt x="27851" y="18136"/>
                      <a:pt x="27592" y="17747"/>
                    </a:cubicBezTo>
                    <a:cubicBezTo>
                      <a:pt x="27462" y="17488"/>
                      <a:pt x="27333" y="17229"/>
                      <a:pt x="27203" y="17099"/>
                    </a:cubicBezTo>
                    <a:cubicBezTo>
                      <a:pt x="26426" y="15804"/>
                      <a:pt x="25778" y="14508"/>
                      <a:pt x="25001" y="13213"/>
                    </a:cubicBezTo>
                    <a:cubicBezTo>
                      <a:pt x="24613" y="12436"/>
                      <a:pt x="24095" y="11788"/>
                      <a:pt x="23706" y="11011"/>
                    </a:cubicBezTo>
                    <a:cubicBezTo>
                      <a:pt x="23188" y="10104"/>
                      <a:pt x="22670" y="9197"/>
                      <a:pt x="22151" y="8290"/>
                    </a:cubicBezTo>
                    <a:cubicBezTo>
                      <a:pt x="21892" y="7772"/>
                      <a:pt x="21633" y="7384"/>
                      <a:pt x="21374" y="6866"/>
                    </a:cubicBezTo>
                    <a:cubicBezTo>
                      <a:pt x="21244" y="6607"/>
                      <a:pt x="21115" y="6347"/>
                      <a:pt x="20985" y="6218"/>
                    </a:cubicBezTo>
                    <a:cubicBezTo>
                      <a:pt x="20726" y="5700"/>
                      <a:pt x="20467" y="5311"/>
                      <a:pt x="20338" y="4793"/>
                    </a:cubicBezTo>
                    <a:cubicBezTo>
                      <a:pt x="19949" y="4145"/>
                      <a:pt x="19690" y="3368"/>
                      <a:pt x="19431" y="2720"/>
                    </a:cubicBezTo>
                    <a:cubicBezTo>
                      <a:pt x="19301" y="2461"/>
                      <a:pt x="19172" y="2202"/>
                      <a:pt x="19172" y="2073"/>
                    </a:cubicBezTo>
                    <a:cubicBezTo>
                      <a:pt x="19042" y="1813"/>
                      <a:pt x="18913" y="1554"/>
                      <a:pt x="18913" y="1295"/>
                    </a:cubicBezTo>
                    <a:cubicBezTo>
                      <a:pt x="18783" y="1036"/>
                      <a:pt x="18783" y="907"/>
                      <a:pt x="18654" y="648"/>
                    </a:cubicBezTo>
                    <a:cubicBezTo>
                      <a:pt x="18524" y="389"/>
                      <a:pt x="18524" y="259"/>
                      <a:pt x="18395" y="0"/>
                    </a:cubicBezTo>
                    <a:lnTo>
                      <a:pt x="18395" y="0"/>
                    </a:lnTo>
                    <a:cubicBezTo>
                      <a:pt x="18395" y="0"/>
                      <a:pt x="18395" y="0"/>
                      <a:pt x="18395" y="0"/>
                    </a:cubicBezTo>
                    <a:cubicBezTo>
                      <a:pt x="17229" y="130"/>
                      <a:pt x="10752" y="907"/>
                      <a:pt x="5311" y="3239"/>
                    </a:cubicBezTo>
                    <a:cubicBezTo>
                      <a:pt x="5311" y="3239"/>
                      <a:pt x="5311" y="3368"/>
                      <a:pt x="5311" y="3368"/>
                    </a:cubicBezTo>
                    <a:cubicBezTo>
                      <a:pt x="4793" y="4664"/>
                      <a:pt x="4275" y="6088"/>
                      <a:pt x="3757" y="7384"/>
                    </a:cubicBezTo>
                    <a:cubicBezTo>
                      <a:pt x="3627" y="7772"/>
                      <a:pt x="3498" y="8161"/>
                      <a:pt x="3368" y="8550"/>
                    </a:cubicBezTo>
                    <a:cubicBezTo>
                      <a:pt x="3239" y="8938"/>
                      <a:pt x="3109" y="9197"/>
                      <a:pt x="2979" y="9586"/>
                    </a:cubicBezTo>
                    <a:cubicBezTo>
                      <a:pt x="2850" y="9975"/>
                      <a:pt x="2720" y="10493"/>
                      <a:pt x="2461" y="10881"/>
                    </a:cubicBezTo>
                    <a:cubicBezTo>
                      <a:pt x="2461" y="11011"/>
                      <a:pt x="2461" y="11011"/>
                      <a:pt x="2332" y="11141"/>
                    </a:cubicBezTo>
                    <a:cubicBezTo>
                      <a:pt x="1425" y="13731"/>
                      <a:pt x="648" y="16452"/>
                      <a:pt x="259" y="19172"/>
                    </a:cubicBezTo>
                    <a:cubicBezTo>
                      <a:pt x="0" y="20467"/>
                      <a:pt x="0" y="21633"/>
                      <a:pt x="0" y="22929"/>
                    </a:cubicBezTo>
                    <a:cubicBezTo>
                      <a:pt x="0" y="27462"/>
                      <a:pt x="1166" y="31996"/>
                      <a:pt x="2720" y="36142"/>
                    </a:cubicBezTo>
                    <a:cubicBezTo>
                      <a:pt x="7643" y="48448"/>
                      <a:pt x="16711" y="58941"/>
                      <a:pt x="19431" y="72024"/>
                    </a:cubicBezTo>
                    <a:cubicBezTo>
                      <a:pt x="19431" y="72024"/>
                      <a:pt x="19431" y="72024"/>
                      <a:pt x="19301" y="72024"/>
                    </a:cubicBezTo>
                    <a:cubicBezTo>
                      <a:pt x="19690" y="72801"/>
                      <a:pt x="20079" y="73579"/>
                      <a:pt x="20338" y="74486"/>
                    </a:cubicBezTo>
                    <a:cubicBezTo>
                      <a:pt x="21633" y="77465"/>
                      <a:pt x="22281" y="80574"/>
                      <a:pt x="22022" y="83683"/>
                    </a:cubicBezTo>
                    <a:cubicBezTo>
                      <a:pt x="22022" y="83683"/>
                      <a:pt x="22022" y="83683"/>
                      <a:pt x="22022" y="83683"/>
                    </a:cubicBezTo>
                    <a:cubicBezTo>
                      <a:pt x="22410" y="83165"/>
                      <a:pt x="22799" y="82388"/>
                      <a:pt x="23058" y="81740"/>
                    </a:cubicBezTo>
                    <a:close/>
                    <a:moveTo>
                      <a:pt x="5829" y="8938"/>
                    </a:moveTo>
                    <a:cubicBezTo>
                      <a:pt x="5700" y="9068"/>
                      <a:pt x="5700" y="9068"/>
                      <a:pt x="6088" y="8679"/>
                    </a:cubicBezTo>
                    <a:cubicBezTo>
                      <a:pt x="5959" y="8679"/>
                      <a:pt x="5829" y="8809"/>
                      <a:pt x="5829" y="8938"/>
                    </a:cubicBezTo>
                    <a:lnTo>
                      <a:pt x="6088" y="8679"/>
                    </a:lnTo>
                    <a:cubicBezTo>
                      <a:pt x="4534" y="11270"/>
                      <a:pt x="5052" y="10234"/>
                      <a:pt x="5829" y="8938"/>
                    </a:cubicBezTo>
                    <a:close/>
                  </a:path>
                </a:pathLst>
              </a:custGeom>
              <a:solidFill>
                <a:srgbClr val="8CC63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5681811" y="3368532"/>
              <a:ext cx="272564" cy="379128"/>
              <a:chOff x="5275411" y="3368532"/>
              <a:chExt cx="272564" cy="37912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F0991E0-101A-40EB-9034-B126CCCDB526}"/>
                  </a:ext>
                </a:extLst>
              </p:cNvPr>
              <p:cNvSpPr/>
              <p:nvPr/>
            </p:nvSpPr>
            <p:spPr>
              <a:xfrm>
                <a:off x="5275411" y="3675766"/>
                <a:ext cx="83788" cy="71894"/>
              </a:xfrm>
              <a:custGeom>
                <a:avLst/>
                <a:gdLst>
                  <a:gd name="connsiteX0" fmla="*/ 68891 w 83788"/>
                  <a:gd name="connsiteY0" fmla="*/ 37308 h 71894"/>
                  <a:gd name="connsiteX1" fmla="*/ 364 w 83788"/>
                  <a:gd name="connsiteY1" fmla="*/ 71895 h 71894"/>
                  <a:gd name="connsiteX2" fmla="*/ 235 w 83788"/>
                  <a:gd name="connsiteY2" fmla="*/ 69174 h 71894"/>
                  <a:gd name="connsiteX3" fmla="*/ 753 w 83788"/>
                  <a:gd name="connsiteY3" fmla="*/ 66195 h 71894"/>
                  <a:gd name="connsiteX4" fmla="*/ 3862 w 83788"/>
                  <a:gd name="connsiteY4" fmla="*/ 52852 h 71894"/>
                  <a:gd name="connsiteX5" fmla="*/ 8007 w 83788"/>
                  <a:gd name="connsiteY5" fmla="*/ 39769 h 71894"/>
                  <a:gd name="connsiteX6" fmla="*/ 10727 w 83788"/>
                  <a:gd name="connsiteY6" fmla="*/ 34587 h 71894"/>
                  <a:gd name="connsiteX7" fmla="*/ 74591 w 83788"/>
                  <a:gd name="connsiteY7" fmla="*/ 4404 h 71894"/>
                  <a:gd name="connsiteX8" fmla="*/ 74202 w 83788"/>
                  <a:gd name="connsiteY8" fmla="*/ 4793 h 71894"/>
                  <a:gd name="connsiteX9" fmla="*/ 74850 w 83788"/>
                  <a:gd name="connsiteY9" fmla="*/ 4275 h 71894"/>
                  <a:gd name="connsiteX10" fmla="*/ 74720 w 83788"/>
                  <a:gd name="connsiteY10" fmla="*/ 4404 h 71894"/>
                  <a:gd name="connsiteX11" fmla="*/ 79254 w 83788"/>
                  <a:gd name="connsiteY11" fmla="*/ 0 h 71894"/>
                  <a:gd name="connsiteX12" fmla="*/ 80679 w 83788"/>
                  <a:gd name="connsiteY12" fmla="*/ 2202 h 71894"/>
                  <a:gd name="connsiteX13" fmla="*/ 83788 w 83788"/>
                  <a:gd name="connsiteY13" fmla="*/ 11011 h 71894"/>
                  <a:gd name="connsiteX14" fmla="*/ 83788 w 83788"/>
                  <a:gd name="connsiteY14" fmla="*/ 11011 h 71894"/>
                  <a:gd name="connsiteX15" fmla="*/ 79772 w 83788"/>
                  <a:gd name="connsiteY15" fmla="*/ 21633 h 71894"/>
                  <a:gd name="connsiteX16" fmla="*/ 68891 w 83788"/>
                  <a:gd name="connsiteY16" fmla="*/ 37308 h 7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788" h="71894">
                    <a:moveTo>
                      <a:pt x="68891" y="37308"/>
                    </a:moveTo>
                    <a:cubicBezTo>
                      <a:pt x="50237" y="56350"/>
                      <a:pt x="22516" y="58682"/>
                      <a:pt x="364" y="71895"/>
                    </a:cubicBezTo>
                    <a:cubicBezTo>
                      <a:pt x="-25" y="70988"/>
                      <a:pt x="-154" y="70081"/>
                      <a:pt x="235" y="69174"/>
                    </a:cubicBezTo>
                    <a:cubicBezTo>
                      <a:pt x="364" y="68138"/>
                      <a:pt x="494" y="67231"/>
                      <a:pt x="753" y="66195"/>
                    </a:cubicBezTo>
                    <a:cubicBezTo>
                      <a:pt x="1530" y="61661"/>
                      <a:pt x="2696" y="57257"/>
                      <a:pt x="3862" y="52852"/>
                    </a:cubicBezTo>
                    <a:cubicBezTo>
                      <a:pt x="5028" y="48448"/>
                      <a:pt x="6323" y="44044"/>
                      <a:pt x="8007" y="39769"/>
                    </a:cubicBezTo>
                    <a:cubicBezTo>
                      <a:pt x="8396" y="38603"/>
                      <a:pt x="9303" y="35494"/>
                      <a:pt x="10727" y="34587"/>
                    </a:cubicBezTo>
                    <a:cubicBezTo>
                      <a:pt x="30935" y="22410"/>
                      <a:pt x="56196" y="19820"/>
                      <a:pt x="74591" y="4404"/>
                    </a:cubicBezTo>
                    <a:cubicBezTo>
                      <a:pt x="74461" y="4534"/>
                      <a:pt x="74331" y="4664"/>
                      <a:pt x="74202" y="4793"/>
                    </a:cubicBezTo>
                    <a:cubicBezTo>
                      <a:pt x="74461" y="4664"/>
                      <a:pt x="74591" y="4404"/>
                      <a:pt x="74850" y="4275"/>
                    </a:cubicBezTo>
                    <a:lnTo>
                      <a:pt x="74720" y="4404"/>
                    </a:lnTo>
                    <a:cubicBezTo>
                      <a:pt x="76274" y="2979"/>
                      <a:pt x="77829" y="1555"/>
                      <a:pt x="79254" y="0"/>
                    </a:cubicBezTo>
                    <a:cubicBezTo>
                      <a:pt x="79772" y="648"/>
                      <a:pt x="80290" y="1425"/>
                      <a:pt x="80679" y="2202"/>
                    </a:cubicBezTo>
                    <a:cubicBezTo>
                      <a:pt x="82493" y="4923"/>
                      <a:pt x="83529" y="7902"/>
                      <a:pt x="83788" y="11011"/>
                    </a:cubicBezTo>
                    <a:cubicBezTo>
                      <a:pt x="83788" y="11011"/>
                      <a:pt x="83788" y="11011"/>
                      <a:pt x="83788" y="11011"/>
                    </a:cubicBezTo>
                    <a:cubicBezTo>
                      <a:pt x="82622" y="14638"/>
                      <a:pt x="81327" y="18265"/>
                      <a:pt x="79772" y="21633"/>
                    </a:cubicBezTo>
                    <a:cubicBezTo>
                      <a:pt x="76922" y="27463"/>
                      <a:pt x="73295" y="32644"/>
                      <a:pt x="68891" y="37308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0BF5FAC-9279-479A-BD67-DF6CE0E94480}"/>
                  </a:ext>
                </a:extLst>
              </p:cNvPr>
              <p:cNvSpPr/>
              <p:nvPr/>
            </p:nvSpPr>
            <p:spPr>
              <a:xfrm>
                <a:off x="5385713" y="3368532"/>
                <a:ext cx="162262" cy="58128"/>
              </a:xfrm>
              <a:custGeom>
                <a:avLst/>
                <a:gdLst>
                  <a:gd name="connsiteX0" fmla="*/ 154324 w 162262"/>
                  <a:gd name="connsiteY0" fmla="*/ 44138 h 58128"/>
                  <a:gd name="connsiteX1" fmla="*/ 158469 w 162262"/>
                  <a:gd name="connsiteY1" fmla="*/ 31054 h 58128"/>
                  <a:gd name="connsiteX2" fmla="*/ 161578 w 162262"/>
                  <a:gd name="connsiteY2" fmla="*/ 17712 h 58128"/>
                  <a:gd name="connsiteX3" fmla="*/ 161837 w 162262"/>
                  <a:gd name="connsiteY3" fmla="*/ 11882 h 58128"/>
                  <a:gd name="connsiteX4" fmla="*/ 100824 w 162262"/>
                  <a:gd name="connsiteY4" fmla="*/ 483 h 58128"/>
                  <a:gd name="connsiteX5" fmla="*/ 40977 w 162262"/>
                  <a:gd name="connsiteY5" fmla="*/ 7478 h 58128"/>
                  <a:gd name="connsiteX6" fmla="*/ 14550 w 162262"/>
                  <a:gd name="connsiteY6" fmla="*/ 21598 h 58128"/>
                  <a:gd name="connsiteX7" fmla="*/ 3281 w 162262"/>
                  <a:gd name="connsiteY7" fmla="*/ 33645 h 58128"/>
                  <a:gd name="connsiteX8" fmla="*/ 172 w 162262"/>
                  <a:gd name="connsiteY8" fmla="*/ 39863 h 58128"/>
                  <a:gd name="connsiteX9" fmla="*/ 1078 w 162262"/>
                  <a:gd name="connsiteY9" fmla="*/ 49967 h 58128"/>
                  <a:gd name="connsiteX10" fmla="*/ 5482 w 162262"/>
                  <a:gd name="connsiteY10" fmla="*/ 58128 h 58128"/>
                  <a:gd name="connsiteX11" fmla="*/ 57040 w 162262"/>
                  <a:gd name="connsiteY11" fmla="*/ 38568 h 58128"/>
                  <a:gd name="connsiteX12" fmla="*/ 117664 w 162262"/>
                  <a:gd name="connsiteY12" fmla="*/ 41288 h 58128"/>
                  <a:gd name="connsiteX13" fmla="*/ 151604 w 162262"/>
                  <a:gd name="connsiteY13" fmla="*/ 49320 h 58128"/>
                  <a:gd name="connsiteX14" fmla="*/ 154324 w 162262"/>
                  <a:gd name="connsiteY14" fmla="*/ 44138 h 58128"/>
                  <a:gd name="connsiteX15" fmla="*/ 560 w 162262"/>
                  <a:gd name="connsiteY15" fmla="*/ 45952 h 58128"/>
                  <a:gd name="connsiteX16" fmla="*/ 560 w 162262"/>
                  <a:gd name="connsiteY16" fmla="*/ 45952 h 58128"/>
                  <a:gd name="connsiteX17" fmla="*/ 560 w 162262"/>
                  <a:gd name="connsiteY17" fmla="*/ 46340 h 58128"/>
                  <a:gd name="connsiteX18" fmla="*/ 560 w 162262"/>
                  <a:gd name="connsiteY18" fmla="*/ 46340 h 58128"/>
                  <a:gd name="connsiteX19" fmla="*/ 560 w 162262"/>
                  <a:gd name="connsiteY19" fmla="*/ 45952 h 5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2262" h="58128">
                    <a:moveTo>
                      <a:pt x="154324" y="44138"/>
                    </a:moveTo>
                    <a:cubicBezTo>
                      <a:pt x="155878" y="39863"/>
                      <a:pt x="157304" y="35459"/>
                      <a:pt x="158469" y="31054"/>
                    </a:cubicBezTo>
                    <a:cubicBezTo>
                      <a:pt x="159635" y="26650"/>
                      <a:pt x="160801" y="22246"/>
                      <a:pt x="161578" y="17712"/>
                    </a:cubicBezTo>
                    <a:cubicBezTo>
                      <a:pt x="161708" y="16935"/>
                      <a:pt x="162873" y="12142"/>
                      <a:pt x="161837" y="11882"/>
                    </a:cubicBezTo>
                    <a:cubicBezTo>
                      <a:pt x="141888" y="6312"/>
                      <a:pt x="121550" y="1908"/>
                      <a:pt x="100824" y="483"/>
                    </a:cubicBezTo>
                    <a:cubicBezTo>
                      <a:pt x="80745" y="-942"/>
                      <a:pt x="60148" y="613"/>
                      <a:pt x="40977" y="7478"/>
                    </a:cubicBezTo>
                    <a:cubicBezTo>
                      <a:pt x="31650" y="10846"/>
                      <a:pt x="22452" y="15510"/>
                      <a:pt x="14550" y="21598"/>
                    </a:cubicBezTo>
                    <a:cubicBezTo>
                      <a:pt x="10146" y="24966"/>
                      <a:pt x="6130" y="28982"/>
                      <a:pt x="3281" y="33645"/>
                    </a:cubicBezTo>
                    <a:cubicBezTo>
                      <a:pt x="2115" y="35588"/>
                      <a:pt x="1078" y="37661"/>
                      <a:pt x="172" y="39863"/>
                    </a:cubicBezTo>
                    <a:cubicBezTo>
                      <a:pt x="-217" y="43231"/>
                      <a:pt x="42" y="46599"/>
                      <a:pt x="1078" y="49967"/>
                    </a:cubicBezTo>
                    <a:cubicBezTo>
                      <a:pt x="2115" y="52947"/>
                      <a:pt x="3539" y="55667"/>
                      <a:pt x="5482" y="58128"/>
                    </a:cubicBezTo>
                    <a:cubicBezTo>
                      <a:pt x="20121" y="46858"/>
                      <a:pt x="38904" y="40899"/>
                      <a:pt x="57040" y="38568"/>
                    </a:cubicBezTo>
                    <a:cubicBezTo>
                      <a:pt x="77248" y="35977"/>
                      <a:pt x="97715" y="37661"/>
                      <a:pt x="117664" y="41288"/>
                    </a:cubicBezTo>
                    <a:cubicBezTo>
                      <a:pt x="129064" y="43361"/>
                      <a:pt x="140334" y="46081"/>
                      <a:pt x="151604" y="49320"/>
                    </a:cubicBezTo>
                    <a:cubicBezTo>
                      <a:pt x="152510" y="49449"/>
                      <a:pt x="154324" y="44138"/>
                      <a:pt x="154324" y="44138"/>
                    </a:cubicBezTo>
                    <a:close/>
                    <a:moveTo>
                      <a:pt x="560" y="45952"/>
                    </a:moveTo>
                    <a:cubicBezTo>
                      <a:pt x="560" y="45952"/>
                      <a:pt x="560" y="45952"/>
                      <a:pt x="560" y="45952"/>
                    </a:cubicBezTo>
                    <a:cubicBezTo>
                      <a:pt x="560" y="46081"/>
                      <a:pt x="560" y="46211"/>
                      <a:pt x="560" y="46340"/>
                    </a:cubicBezTo>
                    <a:cubicBezTo>
                      <a:pt x="560" y="46340"/>
                      <a:pt x="560" y="46340"/>
                      <a:pt x="560" y="46340"/>
                    </a:cubicBezTo>
                    <a:cubicBezTo>
                      <a:pt x="430" y="46599"/>
                      <a:pt x="560" y="45304"/>
                      <a:pt x="560" y="45952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86C4699-9C35-4358-B6C5-15FBC702249B}"/>
                  </a:ext>
                </a:extLst>
              </p:cNvPr>
              <p:cNvSpPr/>
              <p:nvPr/>
            </p:nvSpPr>
            <p:spPr>
              <a:xfrm>
                <a:off x="5329663" y="3556718"/>
                <a:ext cx="158945" cy="53111"/>
              </a:xfrm>
              <a:custGeom>
                <a:avLst/>
                <a:gdLst>
                  <a:gd name="connsiteX0" fmla="*/ 148583 w 158945"/>
                  <a:gd name="connsiteY0" fmla="*/ 32774 h 53111"/>
                  <a:gd name="connsiteX1" fmla="*/ 137442 w 158945"/>
                  <a:gd name="connsiteY1" fmla="*/ 41323 h 53111"/>
                  <a:gd name="connsiteX2" fmla="*/ 109591 w 158945"/>
                  <a:gd name="connsiteY2" fmla="*/ 45857 h 53111"/>
                  <a:gd name="connsiteX3" fmla="*/ 73449 w 158945"/>
                  <a:gd name="connsiteY3" fmla="*/ 43655 h 53111"/>
                  <a:gd name="connsiteX4" fmla="*/ 36790 w 158945"/>
                  <a:gd name="connsiteY4" fmla="*/ 41841 h 53111"/>
                  <a:gd name="connsiteX5" fmla="*/ 16322 w 158945"/>
                  <a:gd name="connsiteY5" fmla="*/ 45857 h 53111"/>
                  <a:gd name="connsiteX6" fmla="*/ 16322 w 158945"/>
                  <a:gd name="connsiteY6" fmla="*/ 45857 h 53111"/>
                  <a:gd name="connsiteX7" fmla="*/ 12306 w 158945"/>
                  <a:gd name="connsiteY7" fmla="*/ 47800 h 53111"/>
                  <a:gd name="connsiteX8" fmla="*/ 12306 w 158945"/>
                  <a:gd name="connsiteY8" fmla="*/ 47800 h 53111"/>
                  <a:gd name="connsiteX9" fmla="*/ 12306 w 158945"/>
                  <a:gd name="connsiteY9" fmla="*/ 47800 h 53111"/>
                  <a:gd name="connsiteX10" fmla="*/ 0 w 158945"/>
                  <a:gd name="connsiteY10" fmla="*/ 53111 h 53111"/>
                  <a:gd name="connsiteX11" fmla="*/ 3627 w 158945"/>
                  <a:gd name="connsiteY11" fmla="*/ 39769 h 53111"/>
                  <a:gd name="connsiteX12" fmla="*/ 12306 w 158945"/>
                  <a:gd name="connsiteY12" fmla="*/ 19431 h 53111"/>
                  <a:gd name="connsiteX13" fmla="*/ 56221 w 158945"/>
                  <a:gd name="connsiteY13" fmla="*/ 4663 h 53111"/>
                  <a:gd name="connsiteX14" fmla="*/ 113477 w 158945"/>
                  <a:gd name="connsiteY14" fmla="*/ 8290 h 53111"/>
                  <a:gd name="connsiteX15" fmla="*/ 154282 w 158945"/>
                  <a:gd name="connsiteY15" fmla="*/ 0 h 53111"/>
                  <a:gd name="connsiteX16" fmla="*/ 154282 w 158945"/>
                  <a:gd name="connsiteY16" fmla="*/ 0 h 53111"/>
                  <a:gd name="connsiteX17" fmla="*/ 158168 w 158945"/>
                  <a:gd name="connsiteY17" fmla="*/ 7254 h 53111"/>
                  <a:gd name="connsiteX18" fmla="*/ 158946 w 158945"/>
                  <a:gd name="connsiteY18" fmla="*/ 10752 h 53111"/>
                  <a:gd name="connsiteX19" fmla="*/ 158039 w 158945"/>
                  <a:gd name="connsiteY19" fmla="*/ 13602 h 53111"/>
                  <a:gd name="connsiteX20" fmla="*/ 148583 w 158945"/>
                  <a:gd name="connsiteY20" fmla="*/ 32774 h 5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8945" h="53111">
                    <a:moveTo>
                      <a:pt x="148583" y="32774"/>
                    </a:moveTo>
                    <a:cubicBezTo>
                      <a:pt x="145603" y="36401"/>
                      <a:pt x="141717" y="39251"/>
                      <a:pt x="137442" y="41323"/>
                    </a:cubicBezTo>
                    <a:cubicBezTo>
                      <a:pt x="128763" y="45469"/>
                      <a:pt x="118918" y="46116"/>
                      <a:pt x="109591" y="45857"/>
                    </a:cubicBezTo>
                    <a:cubicBezTo>
                      <a:pt x="97544" y="45598"/>
                      <a:pt x="85496" y="44432"/>
                      <a:pt x="73449" y="43655"/>
                    </a:cubicBezTo>
                    <a:cubicBezTo>
                      <a:pt x="61273" y="42878"/>
                      <a:pt x="48967" y="41453"/>
                      <a:pt x="36790" y="41841"/>
                    </a:cubicBezTo>
                    <a:cubicBezTo>
                      <a:pt x="29665" y="41971"/>
                      <a:pt x="22670" y="43137"/>
                      <a:pt x="16322" y="45857"/>
                    </a:cubicBezTo>
                    <a:cubicBezTo>
                      <a:pt x="16322" y="45857"/>
                      <a:pt x="16322" y="45857"/>
                      <a:pt x="16322" y="45857"/>
                    </a:cubicBezTo>
                    <a:cubicBezTo>
                      <a:pt x="15027" y="46505"/>
                      <a:pt x="13602" y="47152"/>
                      <a:pt x="12306" y="47800"/>
                    </a:cubicBezTo>
                    <a:cubicBezTo>
                      <a:pt x="12306" y="47800"/>
                      <a:pt x="12306" y="47800"/>
                      <a:pt x="12306" y="47800"/>
                    </a:cubicBezTo>
                    <a:cubicBezTo>
                      <a:pt x="12306" y="47800"/>
                      <a:pt x="12306" y="47800"/>
                      <a:pt x="12306" y="47800"/>
                    </a:cubicBezTo>
                    <a:cubicBezTo>
                      <a:pt x="11141" y="48059"/>
                      <a:pt x="4923" y="49873"/>
                      <a:pt x="0" y="53111"/>
                    </a:cubicBezTo>
                    <a:cubicBezTo>
                      <a:pt x="1037" y="48578"/>
                      <a:pt x="2332" y="44173"/>
                      <a:pt x="3627" y="39769"/>
                    </a:cubicBezTo>
                    <a:cubicBezTo>
                      <a:pt x="5700" y="32774"/>
                      <a:pt x="7902" y="25260"/>
                      <a:pt x="12306" y="19431"/>
                    </a:cubicBezTo>
                    <a:cubicBezTo>
                      <a:pt x="22670" y="5700"/>
                      <a:pt x="40287" y="3886"/>
                      <a:pt x="56221" y="4663"/>
                    </a:cubicBezTo>
                    <a:cubicBezTo>
                      <a:pt x="75263" y="5570"/>
                      <a:pt x="94435" y="7254"/>
                      <a:pt x="113477" y="8290"/>
                    </a:cubicBezTo>
                    <a:cubicBezTo>
                      <a:pt x="127338" y="9068"/>
                      <a:pt x="142883" y="8938"/>
                      <a:pt x="154282" y="0"/>
                    </a:cubicBezTo>
                    <a:lnTo>
                      <a:pt x="154282" y="0"/>
                    </a:lnTo>
                    <a:cubicBezTo>
                      <a:pt x="155967" y="2202"/>
                      <a:pt x="157132" y="4663"/>
                      <a:pt x="158168" y="7254"/>
                    </a:cubicBezTo>
                    <a:cubicBezTo>
                      <a:pt x="158557" y="8420"/>
                      <a:pt x="158816" y="9586"/>
                      <a:pt x="158946" y="10752"/>
                    </a:cubicBezTo>
                    <a:cubicBezTo>
                      <a:pt x="158687" y="11659"/>
                      <a:pt x="158298" y="12695"/>
                      <a:pt x="158039" y="13602"/>
                    </a:cubicBezTo>
                    <a:cubicBezTo>
                      <a:pt x="155578" y="20208"/>
                      <a:pt x="153117" y="27203"/>
                      <a:pt x="148583" y="32774"/>
                    </a:cubicBezTo>
                    <a:close/>
                  </a:path>
                </a:pathLst>
              </a:custGeom>
              <a:solidFill>
                <a:srgbClr val="006837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296F214-1792-4B70-B6E1-E657F630A9E9}"/>
                  </a:ext>
                </a:extLst>
              </p:cNvPr>
              <p:cNvSpPr/>
              <p:nvPr/>
            </p:nvSpPr>
            <p:spPr>
              <a:xfrm>
                <a:off x="5375776" y="3408654"/>
                <a:ext cx="120103" cy="158816"/>
              </a:xfrm>
              <a:custGeom>
                <a:avLst/>
                <a:gdLst>
                  <a:gd name="connsiteX0" fmla="*/ 112963 w 120103"/>
                  <a:gd name="connsiteY0" fmla="*/ 157650 h 158816"/>
                  <a:gd name="connsiteX1" fmla="*/ 113611 w 120103"/>
                  <a:gd name="connsiteY1" fmla="*/ 155578 h 158816"/>
                  <a:gd name="connsiteX2" fmla="*/ 114258 w 120103"/>
                  <a:gd name="connsiteY2" fmla="*/ 153505 h 158816"/>
                  <a:gd name="connsiteX3" fmla="*/ 115554 w 120103"/>
                  <a:gd name="connsiteY3" fmla="*/ 149101 h 158816"/>
                  <a:gd name="connsiteX4" fmla="*/ 115812 w 120103"/>
                  <a:gd name="connsiteY4" fmla="*/ 148064 h 158816"/>
                  <a:gd name="connsiteX5" fmla="*/ 116072 w 120103"/>
                  <a:gd name="connsiteY5" fmla="*/ 147028 h 158816"/>
                  <a:gd name="connsiteX6" fmla="*/ 116072 w 120103"/>
                  <a:gd name="connsiteY6" fmla="*/ 146898 h 158816"/>
                  <a:gd name="connsiteX7" fmla="*/ 116331 w 120103"/>
                  <a:gd name="connsiteY7" fmla="*/ 145862 h 158816"/>
                  <a:gd name="connsiteX8" fmla="*/ 116590 w 120103"/>
                  <a:gd name="connsiteY8" fmla="*/ 144826 h 158816"/>
                  <a:gd name="connsiteX9" fmla="*/ 116849 w 120103"/>
                  <a:gd name="connsiteY9" fmla="*/ 143789 h 158816"/>
                  <a:gd name="connsiteX10" fmla="*/ 117108 w 120103"/>
                  <a:gd name="connsiteY10" fmla="*/ 142753 h 158816"/>
                  <a:gd name="connsiteX11" fmla="*/ 117367 w 120103"/>
                  <a:gd name="connsiteY11" fmla="*/ 141717 h 158816"/>
                  <a:gd name="connsiteX12" fmla="*/ 117885 w 120103"/>
                  <a:gd name="connsiteY12" fmla="*/ 139515 h 158816"/>
                  <a:gd name="connsiteX13" fmla="*/ 118533 w 120103"/>
                  <a:gd name="connsiteY13" fmla="*/ 136017 h 158816"/>
                  <a:gd name="connsiteX14" fmla="*/ 118792 w 120103"/>
                  <a:gd name="connsiteY14" fmla="*/ 134851 h 158816"/>
                  <a:gd name="connsiteX15" fmla="*/ 118922 w 120103"/>
                  <a:gd name="connsiteY15" fmla="*/ 133944 h 158816"/>
                  <a:gd name="connsiteX16" fmla="*/ 119051 w 120103"/>
                  <a:gd name="connsiteY16" fmla="*/ 132908 h 158816"/>
                  <a:gd name="connsiteX17" fmla="*/ 119051 w 120103"/>
                  <a:gd name="connsiteY17" fmla="*/ 132779 h 158816"/>
                  <a:gd name="connsiteX18" fmla="*/ 119181 w 120103"/>
                  <a:gd name="connsiteY18" fmla="*/ 132001 h 158816"/>
                  <a:gd name="connsiteX19" fmla="*/ 119310 w 120103"/>
                  <a:gd name="connsiteY19" fmla="*/ 131483 h 158816"/>
                  <a:gd name="connsiteX20" fmla="*/ 119440 w 120103"/>
                  <a:gd name="connsiteY20" fmla="*/ 130835 h 158816"/>
                  <a:gd name="connsiteX21" fmla="*/ 119440 w 120103"/>
                  <a:gd name="connsiteY21" fmla="*/ 130317 h 158816"/>
                  <a:gd name="connsiteX22" fmla="*/ 119570 w 120103"/>
                  <a:gd name="connsiteY22" fmla="*/ 129670 h 158816"/>
                  <a:gd name="connsiteX23" fmla="*/ 119699 w 120103"/>
                  <a:gd name="connsiteY23" fmla="*/ 128763 h 158816"/>
                  <a:gd name="connsiteX24" fmla="*/ 119828 w 120103"/>
                  <a:gd name="connsiteY24" fmla="*/ 127597 h 158816"/>
                  <a:gd name="connsiteX25" fmla="*/ 119958 w 120103"/>
                  <a:gd name="connsiteY25" fmla="*/ 126690 h 158816"/>
                  <a:gd name="connsiteX26" fmla="*/ 120088 w 120103"/>
                  <a:gd name="connsiteY26" fmla="*/ 125136 h 158816"/>
                  <a:gd name="connsiteX27" fmla="*/ 120088 w 120103"/>
                  <a:gd name="connsiteY27" fmla="*/ 123970 h 158816"/>
                  <a:gd name="connsiteX28" fmla="*/ 118274 w 120103"/>
                  <a:gd name="connsiteY28" fmla="*/ 109332 h 158816"/>
                  <a:gd name="connsiteX29" fmla="*/ 73453 w 120103"/>
                  <a:gd name="connsiteY29" fmla="*/ 61402 h 158816"/>
                  <a:gd name="connsiteX30" fmla="*/ 37700 w 120103"/>
                  <a:gd name="connsiteY30" fmla="*/ 38085 h 158816"/>
                  <a:gd name="connsiteX31" fmla="*/ 21507 w 120103"/>
                  <a:gd name="connsiteY31" fmla="*/ 25390 h 158816"/>
                  <a:gd name="connsiteX32" fmla="*/ 15160 w 120103"/>
                  <a:gd name="connsiteY32" fmla="*/ 18654 h 158816"/>
                  <a:gd name="connsiteX33" fmla="*/ 15678 w 120103"/>
                  <a:gd name="connsiteY33" fmla="*/ 18265 h 158816"/>
                  <a:gd name="connsiteX34" fmla="*/ 11274 w 120103"/>
                  <a:gd name="connsiteY34" fmla="*/ 10104 h 158816"/>
                  <a:gd name="connsiteX35" fmla="*/ 10367 w 120103"/>
                  <a:gd name="connsiteY35" fmla="*/ 0 h 158816"/>
                  <a:gd name="connsiteX36" fmla="*/ 10367 w 120103"/>
                  <a:gd name="connsiteY36" fmla="*/ 0 h 158816"/>
                  <a:gd name="connsiteX37" fmla="*/ 9590 w 120103"/>
                  <a:gd name="connsiteY37" fmla="*/ 1943 h 158816"/>
                  <a:gd name="connsiteX38" fmla="*/ 9201 w 120103"/>
                  <a:gd name="connsiteY38" fmla="*/ 2850 h 158816"/>
                  <a:gd name="connsiteX39" fmla="*/ 8553 w 120103"/>
                  <a:gd name="connsiteY39" fmla="*/ 4663 h 158816"/>
                  <a:gd name="connsiteX40" fmla="*/ 8553 w 120103"/>
                  <a:gd name="connsiteY40" fmla="*/ 4793 h 158816"/>
                  <a:gd name="connsiteX41" fmla="*/ 8165 w 120103"/>
                  <a:gd name="connsiteY41" fmla="*/ 5700 h 158816"/>
                  <a:gd name="connsiteX42" fmla="*/ 7517 w 120103"/>
                  <a:gd name="connsiteY42" fmla="*/ 7643 h 158816"/>
                  <a:gd name="connsiteX43" fmla="*/ 263 w 120103"/>
                  <a:gd name="connsiteY43" fmla="*/ 37178 h 158816"/>
                  <a:gd name="connsiteX44" fmla="*/ 3502 w 120103"/>
                  <a:gd name="connsiteY44" fmla="*/ 53889 h 158816"/>
                  <a:gd name="connsiteX45" fmla="*/ 14771 w 120103"/>
                  <a:gd name="connsiteY45" fmla="*/ 65677 h 158816"/>
                  <a:gd name="connsiteX46" fmla="*/ 47804 w 120103"/>
                  <a:gd name="connsiteY46" fmla="*/ 88735 h 158816"/>
                  <a:gd name="connsiteX47" fmla="*/ 80448 w 120103"/>
                  <a:gd name="connsiteY47" fmla="*/ 110757 h 158816"/>
                  <a:gd name="connsiteX48" fmla="*/ 103895 w 120103"/>
                  <a:gd name="connsiteY48" fmla="*/ 136665 h 158816"/>
                  <a:gd name="connsiteX49" fmla="*/ 107134 w 120103"/>
                  <a:gd name="connsiteY49" fmla="*/ 143789 h 158816"/>
                  <a:gd name="connsiteX50" fmla="*/ 107004 w 120103"/>
                  <a:gd name="connsiteY50" fmla="*/ 143142 h 158816"/>
                  <a:gd name="connsiteX51" fmla="*/ 107263 w 120103"/>
                  <a:gd name="connsiteY51" fmla="*/ 143919 h 158816"/>
                  <a:gd name="connsiteX52" fmla="*/ 107263 w 120103"/>
                  <a:gd name="connsiteY52" fmla="*/ 143789 h 158816"/>
                  <a:gd name="connsiteX53" fmla="*/ 108429 w 120103"/>
                  <a:gd name="connsiteY53" fmla="*/ 148064 h 158816"/>
                  <a:gd name="connsiteX54" fmla="*/ 108299 w 120103"/>
                  <a:gd name="connsiteY54" fmla="*/ 148064 h 158816"/>
                  <a:gd name="connsiteX55" fmla="*/ 108299 w 120103"/>
                  <a:gd name="connsiteY55" fmla="*/ 148064 h 158816"/>
                  <a:gd name="connsiteX56" fmla="*/ 112185 w 120103"/>
                  <a:gd name="connsiteY56" fmla="*/ 155318 h 158816"/>
                  <a:gd name="connsiteX57" fmla="*/ 112963 w 120103"/>
                  <a:gd name="connsiteY57" fmla="*/ 158816 h 158816"/>
                  <a:gd name="connsiteX58" fmla="*/ 112963 w 120103"/>
                  <a:gd name="connsiteY58" fmla="*/ 157650 h 158816"/>
                  <a:gd name="connsiteX59" fmla="*/ 11274 w 120103"/>
                  <a:gd name="connsiteY59" fmla="*/ 11529 h 158816"/>
                  <a:gd name="connsiteX60" fmla="*/ 11404 w 120103"/>
                  <a:gd name="connsiteY60" fmla="*/ 11788 h 158816"/>
                  <a:gd name="connsiteX61" fmla="*/ 11533 w 120103"/>
                  <a:gd name="connsiteY61" fmla="*/ 12306 h 158816"/>
                  <a:gd name="connsiteX62" fmla="*/ 11274 w 120103"/>
                  <a:gd name="connsiteY62" fmla="*/ 11529 h 158816"/>
                  <a:gd name="connsiteX63" fmla="*/ 12699 w 120103"/>
                  <a:gd name="connsiteY63" fmla="*/ 20208 h 158816"/>
                  <a:gd name="connsiteX64" fmla="*/ 12440 w 120103"/>
                  <a:gd name="connsiteY64" fmla="*/ 20467 h 158816"/>
                  <a:gd name="connsiteX65" fmla="*/ 13087 w 120103"/>
                  <a:gd name="connsiteY65" fmla="*/ 19949 h 158816"/>
                  <a:gd name="connsiteX66" fmla="*/ 12699 w 120103"/>
                  <a:gd name="connsiteY66" fmla="*/ 20208 h 15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0103" h="158816">
                    <a:moveTo>
                      <a:pt x="112963" y="157650"/>
                    </a:moveTo>
                    <a:cubicBezTo>
                      <a:pt x="113222" y="157002"/>
                      <a:pt x="113351" y="156225"/>
                      <a:pt x="113611" y="155578"/>
                    </a:cubicBezTo>
                    <a:cubicBezTo>
                      <a:pt x="113869" y="154930"/>
                      <a:pt x="113999" y="154282"/>
                      <a:pt x="114258" y="153505"/>
                    </a:cubicBezTo>
                    <a:cubicBezTo>
                      <a:pt x="114647" y="152080"/>
                      <a:pt x="115165" y="150525"/>
                      <a:pt x="115554" y="149101"/>
                    </a:cubicBezTo>
                    <a:cubicBezTo>
                      <a:pt x="115683" y="148712"/>
                      <a:pt x="115812" y="148323"/>
                      <a:pt x="115812" y="148064"/>
                    </a:cubicBezTo>
                    <a:cubicBezTo>
                      <a:pt x="115942" y="147676"/>
                      <a:pt x="115942" y="147417"/>
                      <a:pt x="116072" y="147028"/>
                    </a:cubicBezTo>
                    <a:cubicBezTo>
                      <a:pt x="116072" y="147028"/>
                      <a:pt x="116072" y="146898"/>
                      <a:pt x="116072" y="146898"/>
                    </a:cubicBezTo>
                    <a:cubicBezTo>
                      <a:pt x="116201" y="146510"/>
                      <a:pt x="116201" y="146251"/>
                      <a:pt x="116331" y="145862"/>
                    </a:cubicBezTo>
                    <a:cubicBezTo>
                      <a:pt x="116460" y="145473"/>
                      <a:pt x="116460" y="145085"/>
                      <a:pt x="116590" y="144826"/>
                    </a:cubicBezTo>
                    <a:cubicBezTo>
                      <a:pt x="116719" y="144437"/>
                      <a:pt x="116719" y="144048"/>
                      <a:pt x="116849" y="143789"/>
                    </a:cubicBezTo>
                    <a:cubicBezTo>
                      <a:pt x="116979" y="143401"/>
                      <a:pt x="116979" y="143012"/>
                      <a:pt x="117108" y="142753"/>
                    </a:cubicBezTo>
                    <a:cubicBezTo>
                      <a:pt x="117237" y="142364"/>
                      <a:pt x="117237" y="141976"/>
                      <a:pt x="117367" y="141717"/>
                    </a:cubicBezTo>
                    <a:cubicBezTo>
                      <a:pt x="117497" y="140940"/>
                      <a:pt x="117755" y="140292"/>
                      <a:pt x="117885" y="139515"/>
                    </a:cubicBezTo>
                    <a:cubicBezTo>
                      <a:pt x="118144" y="138349"/>
                      <a:pt x="118403" y="137183"/>
                      <a:pt x="118533" y="136017"/>
                    </a:cubicBezTo>
                    <a:cubicBezTo>
                      <a:pt x="118662" y="135628"/>
                      <a:pt x="118662" y="135240"/>
                      <a:pt x="118792" y="134851"/>
                    </a:cubicBezTo>
                    <a:cubicBezTo>
                      <a:pt x="118792" y="134592"/>
                      <a:pt x="118922" y="134203"/>
                      <a:pt x="118922" y="133944"/>
                    </a:cubicBezTo>
                    <a:cubicBezTo>
                      <a:pt x="118922" y="133556"/>
                      <a:pt x="119051" y="133297"/>
                      <a:pt x="119051" y="132908"/>
                    </a:cubicBezTo>
                    <a:cubicBezTo>
                      <a:pt x="119051" y="132908"/>
                      <a:pt x="119051" y="132779"/>
                      <a:pt x="119051" y="132779"/>
                    </a:cubicBezTo>
                    <a:cubicBezTo>
                      <a:pt x="119051" y="132519"/>
                      <a:pt x="119181" y="132260"/>
                      <a:pt x="119181" y="132001"/>
                    </a:cubicBezTo>
                    <a:cubicBezTo>
                      <a:pt x="119181" y="131872"/>
                      <a:pt x="119181" y="131613"/>
                      <a:pt x="119310" y="131483"/>
                    </a:cubicBezTo>
                    <a:cubicBezTo>
                      <a:pt x="119310" y="131224"/>
                      <a:pt x="119310" y="131094"/>
                      <a:pt x="119440" y="130835"/>
                    </a:cubicBezTo>
                    <a:cubicBezTo>
                      <a:pt x="119440" y="130706"/>
                      <a:pt x="119440" y="130447"/>
                      <a:pt x="119440" y="130317"/>
                    </a:cubicBezTo>
                    <a:cubicBezTo>
                      <a:pt x="119440" y="130058"/>
                      <a:pt x="119440" y="129929"/>
                      <a:pt x="119570" y="129670"/>
                    </a:cubicBezTo>
                    <a:cubicBezTo>
                      <a:pt x="119570" y="129410"/>
                      <a:pt x="119699" y="129022"/>
                      <a:pt x="119699" y="128763"/>
                    </a:cubicBezTo>
                    <a:cubicBezTo>
                      <a:pt x="119699" y="128374"/>
                      <a:pt x="119828" y="127986"/>
                      <a:pt x="119828" y="127597"/>
                    </a:cubicBezTo>
                    <a:cubicBezTo>
                      <a:pt x="119828" y="127338"/>
                      <a:pt x="119828" y="126949"/>
                      <a:pt x="119958" y="126690"/>
                    </a:cubicBezTo>
                    <a:cubicBezTo>
                      <a:pt x="119958" y="126172"/>
                      <a:pt x="120088" y="125654"/>
                      <a:pt x="120088" y="125136"/>
                    </a:cubicBezTo>
                    <a:cubicBezTo>
                      <a:pt x="120088" y="124747"/>
                      <a:pt x="120088" y="124358"/>
                      <a:pt x="120088" y="123970"/>
                    </a:cubicBezTo>
                    <a:cubicBezTo>
                      <a:pt x="120217" y="119047"/>
                      <a:pt x="119570" y="113995"/>
                      <a:pt x="118274" y="109332"/>
                    </a:cubicBezTo>
                    <a:cubicBezTo>
                      <a:pt x="111797" y="87440"/>
                      <a:pt x="91718" y="73320"/>
                      <a:pt x="73453" y="61402"/>
                    </a:cubicBezTo>
                    <a:cubicBezTo>
                      <a:pt x="61535" y="53630"/>
                      <a:pt x="49359" y="46246"/>
                      <a:pt x="37700" y="38085"/>
                    </a:cubicBezTo>
                    <a:cubicBezTo>
                      <a:pt x="32130" y="34199"/>
                      <a:pt x="26559" y="30053"/>
                      <a:pt x="21507" y="25390"/>
                    </a:cubicBezTo>
                    <a:cubicBezTo>
                      <a:pt x="19176" y="23317"/>
                      <a:pt x="17103" y="21115"/>
                      <a:pt x="15160" y="18654"/>
                    </a:cubicBezTo>
                    <a:cubicBezTo>
                      <a:pt x="15290" y="18524"/>
                      <a:pt x="15419" y="18395"/>
                      <a:pt x="15678" y="18265"/>
                    </a:cubicBezTo>
                    <a:cubicBezTo>
                      <a:pt x="13865" y="15804"/>
                      <a:pt x="12310" y="13084"/>
                      <a:pt x="11274" y="10104"/>
                    </a:cubicBezTo>
                    <a:cubicBezTo>
                      <a:pt x="10237" y="6736"/>
                      <a:pt x="9979" y="3368"/>
                      <a:pt x="10367" y="0"/>
                    </a:cubicBezTo>
                    <a:cubicBezTo>
                      <a:pt x="10367" y="0"/>
                      <a:pt x="10367" y="0"/>
                      <a:pt x="10367" y="0"/>
                    </a:cubicBezTo>
                    <a:cubicBezTo>
                      <a:pt x="10108" y="648"/>
                      <a:pt x="9849" y="1295"/>
                      <a:pt x="9590" y="1943"/>
                    </a:cubicBezTo>
                    <a:cubicBezTo>
                      <a:pt x="9460" y="2202"/>
                      <a:pt x="9331" y="2591"/>
                      <a:pt x="9201" y="2850"/>
                    </a:cubicBezTo>
                    <a:cubicBezTo>
                      <a:pt x="8942" y="3498"/>
                      <a:pt x="8813" y="4016"/>
                      <a:pt x="8553" y="4663"/>
                    </a:cubicBezTo>
                    <a:cubicBezTo>
                      <a:pt x="8553" y="4663"/>
                      <a:pt x="8553" y="4793"/>
                      <a:pt x="8553" y="4793"/>
                    </a:cubicBezTo>
                    <a:cubicBezTo>
                      <a:pt x="8424" y="5052"/>
                      <a:pt x="8294" y="5441"/>
                      <a:pt x="8165" y="5700"/>
                    </a:cubicBezTo>
                    <a:cubicBezTo>
                      <a:pt x="7906" y="6347"/>
                      <a:pt x="7776" y="6995"/>
                      <a:pt x="7517" y="7643"/>
                    </a:cubicBezTo>
                    <a:cubicBezTo>
                      <a:pt x="4279" y="17229"/>
                      <a:pt x="1558" y="27203"/>
                      <a:pt x="263" y="37178"/>
                    </a:cubicBezTo>
                    <a:cubicBezTo>
                      <a:pt x="-514" y="43137"/>
                      <a:pt x="393" y="48707"/>
                      <a:pt x="3502" y="53889"/>
                    </a:cubicBezTo>
                    <a:cubicBezTo>
                      <a:pt x="6351" y="58552"/>
                      <a:pt x="10497" y="62309"/>
                      <a:pt x="14771" y="65677"/>
                    </a:cubicBezTo>
                    <a:cubicBezTo>
                      <a:pt x="25134" y="74226"/>
                      <a:pt x="36405" y="81481"/>
                      <a:pt x="47804" y="88735"/>
                    </a:cubicBezTo>
                    <a:cubicBezTo>
                      <a:pt x="58815" y="95730"/>
                      <a:pt x="70085" y="102725"/>
                      <a:pt x="80448" y="110757"/>
                    </a:cubicBezTo>
                    <a:cubicBezTo>
                      <a:pt x="89646" y="117881"/>
                      <a:pt x="98324" y="126302"/>
                      <a:pt x="103895" y="136665"/>
                    </a:cubicBezTo>
                    <a:cubicBezTo>
                      <a:pt x="105190" y="138996"/>
                      <a:pt x="106227" y="141328"/>
                      <a:pt x="107134" y="143789"/>
                    </a:cubicBezTo>
                    <a:cubicBezTo>
                      <a:pt x="107134" y="143530"/>
                      <a:pt x="107004" y="143401"/>
                      <a:pt x="107004" y="143142"/>
                    </a:cubicBezTo>
                    <a:cubicBezTo>
                      <a:pt x="107134" y="143401"/>
                      <a:pt x="107134" y="143660"/>
                      <a:pt x="107263" y="143919"/>
                    </a:cubicBezTo>
                    <a:cubicBezTo>
                      <a:pt x="107263" y="143919"/>
                      <a:pt x="107263" y="143789"/>
                      <a:pt x="107263" y="143789"/>
                    </a:cubicBezTo>
                    <a:cubicBezTo>
                      <a:pt x="107652" y="145214"/>
                      <a:pt x="108040" y="146639"/>
                      <a:pt x="108429" y="148064"/>
                    </a:cubicBezTo>
                    <a:cubicBezTo>
                      <a:pt x="108429" y="148064"/>
                      <a:pt x="108429" y="148064"/>
                      <a:pt x="108299" y="148064"/>
                    </a:cubicBezTo>
                    <a:cubicBezTo>
                      <a:pt x="108299" y="148064"/>
                      <a:pt x="108299" y="148064"/>
                      <a:pt x="108299" y="148064"/>
                    </a:cubicBezTo>
                    <a:cubicBezTo>
                      <a:pt x="109983" y="150266"/>
                      <a:pt x="111149" y="152728"/>
                      <a:pt x="112185" y="155318"/>
                    </a:cubicBezTo>
                    <a:cubicBezTo>
                      <a:pt x="112574" y="156484"/>
                      <a:pt x="112833" y="157650"/>
                      <a:pt x="112963" y="158816"/>
                    </a:cubicBezTo>
                    <a:cubicBezTo>
                      <a:pt x="112704" y="158298"/>
                      <a:pt x="112833" y="158039"/>
                      <a:pt x="112963" y="157650"/>
                    </a:cubicBezTo>
                    <a:close/>
                    <a:moveTo>
                      <a:pt x="11274" y="11529"/>
                    </a:moveTo>
                    <a:cubicBezTo>
                      <a:pt x="11274" y="11659"/>
                      <a:pt x="11404" y="11788"/>
                      <a:pt x="11404" y="11788"/>
                    </a:cubicBezTo>
                    <a:cubicBezTo>
                      <a:pt x="11404" y="11918"/>
                      <a:pt x="11533" y="12047"/>
                      <a:pt x="11533" y="12306"/>
                    </a:cubicBezTo>
                    <a:cubicBezTo>
                      <a:pt x="11533" y="12047"/>
                      <a:pt x="11404" y="11788"/>
                      <a:pt x="11274" y="11529"/>
                    </a:cubicBezTo>
                    <a:close/>
                    <a:moveTo>
                      <a:pt x="12699" y="20208"/>
                    </a:moveTo>
                    <a:cubicBezTo>
                      <a:pt x="12569" y="20338"/>
                      <a:pt x="12569" y="20338"/>
                      <a:pt x="12440" y="20467"/>
                    </a:cubicBezTo>
                    <a:cubicBezTo>
                      <a:pt x="12699" y="20338"/>
                      <a:pt x="12828" y="20079"/>
                      <a:pt x="13087" y="19949"/>
                    </a:cubicBezTo>
                    <a:cubicBezTo>
                      <a:pt x="12958" y="19949"/>
                      <a:pt x="12828" y="20079"/>
                      <a:pt x="12699" y="20208"/>
                    </a:cubicBezTo>
                    <a:close/>
                  </a:path>
                </a:pathLst>
              </a:custGeom>
              <a:solidFill>
                <a:srgbClr val="8CC63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56CC720-DD10-4542-8C2C-FA05B44AFE56}"/>
                  </a:ext>
                </a:extLst>
              </p:cNvPr>
              <p:cNvSpPr/>
              <p:nvPr/>
            </p:nvSpPr>
            <p:spPr>
              <a:xfrm>
                <a:off x="5327332" y="3604648"/>
                <a:ext cx="39659" cy="81869"/>
              </a:xfrm>
              <a:custGeom>
                <a:avLst/>
                <a:gdLst>
                  <a:gd name="connsiteX0" fmla="*/ 32385 w 39659"/>
                  <a:gd name="connsiteY0" fmla="*/ 79797 h 81869"/>
                  <a:gd name="connsiteX1" fmla="*/ 33680 w 39659"/>
                  <a:gd name="connsiteY1" fmla="*/ 75392 h 81869"/>
                  <a:gd name="connsiteX2" fmla="*/ 34069 w 39659"/>
                  <a:gd name="connsiteY2" fmla="*/ 74097 h 81869"/>
                  <a:gd name="connsiteX3" fmla="*/ 34458 w 39659"/>
                  <a:gd name="connsiteY3" fmla="*/ 72801 h 81869"/>
                  <a:gd name="connsiteX4" fmla="*/ 34846 w 39659"/>
                  <a:gd name="connsiteY4" fmla="*/ 71506 h 81869"/>
                  <a:gd name="connsiteX5" fmla="*/ 39510 w 39659"/>
                  <a:gd name="connsiteY5" fmla="*/ 49225 h 81869"/>
                  <a:gd name="connsiteX6" fmla="*/ 38603 w 39659"/>
                  <a:gd name="connsiteY6" fmla="*/ 37307 h 81869"/>
                  <a:gd name="connsiteX7" fmla="*/ 36919 w 39659"/>
                  <a:gd name="connsiteY7" fmla="*/ 32385 h 81869"/>
                  <a:gd name="connsiteX8" fmla="*/ 31737 w 39659"/>
                  <a:gd name="connsiteY8" fmla="*/ 23188 h 81869"/>
                  <a:gd name="connsiteX9" fmla="*/ 29406 w 39659"/>
                  <a:gd name="connsiteY9" fmla="*/ 19949 h 81869"/>
                  <a:gd name="connsiteX10" fmla="*/ 27592 w 39659"/>
                  <a:gd name="connsiteY10" fmla="*/ 17488 h 81869"/>
                  <a:gd name="connsiteX11" fmla="*/ 26685 w 39659"/>
                  <a:gd name="connsiteY11" fmla="*/ 16322 h 81869"/>
                  <a:gd name="connsiteX12" fmla="*/ 26167 w 39659"/>
                  <a:gd name="connsiteY12" fmla="*/ 15674 h 81869"/>
                  <a:gd name="connsiteX13" fmla="*/ 23447 w 39659"/>
                  <a:gd name="connsiteY13" fmla="*/ 12177 h 81869"/>
                  <a:gd name="connsiteX14" fmla="*/ 21892 w 39659"/>
                  <a:gd name="connsiteY14" fmla="*/ 10234 h 81869"/>
                  <a:gd name="connsiteX15" fmla="*/ 19949 w 39659"/>
                  <a:gd name="connsiteY15" fmla="*/ 7772 h 81869"/>
                  <a:gd name="connsiteX16" fmla="*/ 19043 w 39659"/>
                  <a:gd name="connsiteY16" fmla="*/ 6477 h 81869"/>
                  <a:gd name="connsiteX17" fmla="*/ 18524 w 39659"/>
                  <a:gd name="connsiteY17" fmla="*/ 5829 h 81869"/>
                  <a:gd name="connsiteX18" fmla="*/ 17618 w 39659"/>
                  <a:gd name="connsiteY18" fmla="*/ 4534 h 81869"/>
                  <a:gd name="connsiteX19" fmla="*/ 16322 w 39659"/>
                  <a:gd name="connsiteY19" fmla="*/ 2591 h 81869"/>
                  <a:gd name="connsiteX20" fmla="*/ 15933 w 39659"/>
                  <a:gd name="connsiteY20" fmla="*/ 1943 h 81869"/>
                  <a:gd name="connsiteX21" fmla="*/ 15545 w 39659"/>
                  <a:gd name="connsiteY21" fmla="*/ 1295 h 81869"/>
                  <a:gd name="connsiteX22" fmla="*/ 15156 w 39659"/>
                  <a:gd name="connsiteY22" fmla="*/ 648 h 81869"/>
                  <a:gd name="connsiteX23" fmla="*/ 14767 w 39659"/>
                  <a:gd name="connsiteY23" fmla="*/ 0 h 81869"/>
                  <a:gd name="connsiteX24" fmla="*/ 14767 w 39659"/>
                  <a:gd name="connsiteY24" fmla="*/ 0 h 81869"/>
                  <a:gd name="connsiteX25" fmla="*/ 14767 w 39659"/>
                  <a:gd name="connsiteY25" fmla="*/ 0 h 81869"/>
                  <a:gd name="connsiteX26" fmla="*/ 2461 w 39659"/>
                  <a:gd name="connsiteY26" fmla="*/ 5311 h 81869"/>
                  <a:gd name="connsiteX27" fmla="*/ 2461 w 39659"/>
                  <a:gd name="connsiteY27" fmla="*/ 5441 h 81869"/>
                  <a:gd name="connsiteX28" fmla="*/ 1555 w 39659"/>
                  <a:gd name="connsiteY28" fmla="*/ 9716 h 81869"/>
                  <a:gd name="connsiteX29" fmla="*/ 1295 w 39659"/>
                  <a:gd name="connsiteY29" fmla="*/ 10881 h 81869"/>
                  <a:gd name="connsiteX30" fmla="*/ 1036 w 39659"/>
                  <a:gd name="connsiteY30" fmla="*/ 11918 h 81869"/>
                  <a:gd name="connsiteX31" fmla="*/ 777 w 39659"/>
                  <a:gd name="connsiteY31" fmla="*/ 13213 h 81869"/>
                  <a:gd name="connsiteX32" fmla="*/ 777 w 39659"/>
                  <a:gd name="connsiteY32" fmla="*/ 13472 h 81869"/>
                  <a:gd name="connsiteX33" fmla="*/ 0 w 39659"/>
                  <a:gd name="connsiteY33" fmla="*/ 21633 h 81869"/>
                  <a:gd name="connsiteX34" fmla="*/ 259 w 39659"/>
                  <a:gd name="connsiteY34" fmla="*/ 25390 h 81869"/>
                  <a:gd name="connsiteX35" fmla="*/ 5052 w 39659"/>
                  <a:gd name="connsiteY35" fmla="*/ 37955 h 81869"/>
                  <a:gd name="connsiteX36" fmla="*/ 27333 w 39659"/>
                  <a:gd name="connsiteY36" fmla="*/ 70729 h 81869"/>
                  <a:gd name="connsiteX37" fmla="*/ 27333 w 39659"/>
                  <a:gd name="connsiteY37" fmla="*/ 70858 h 81869"/>
                  <a:gd name="connsiteX38" fmla="*/ 28758 w 39659"/>
                  <a:gd name="connsiteY38" fmla="*/ 73060 h 81869"/>
                  <a:gd name="connsiteX39" fmla="*/ 31867 w 39659"/>
                  <a:gd name="connsiteY39" fmla="*/ 81869 h 81869"/>
                  <a:gd name="connsiteX40" fmla="*/ 31867 w 39659"/>
                  <a:gd name="connsiteY40" fmla="*/ 81869 h 81869"/>
                  <a:gd name="connsiteX41" fmla="*/ 32385 w 39659"/>
                  <a:gd name="connsiteY41" fmla="*/ 79797 h 81869"/>
                  <a:gd name="connsiteX42" fmla="*/ 3627 w 39659"/>
                  <a:gd name="connsiteY42" fmla="*/ 10622 h 81869"/>
                  <a:gd name="connsiteX43" fmla="*/ 3757 w 39659"/>
                  <a:gd name="connsiteY43" fmla="*/ 10234 h 81869"/>
                  <a:gd name="connsiteX44" fmla="*/ 3627 w 39659"/>
                  <a:gd name="connsiteY44" fmla="*/ 10622 h 81869"/>
                  <a:gd name="connsiteX45" fmla="*/ 3757 w 39659"/>
                  <a:gd name="connsiteY45" fmla="*/ 10363 h 81869"/>
                  <a:gd name="connsiteX46" fmla="*/ 3627 w 39659"/>
                  <a:gd name="connsiteY46" fmla="*/ 10622 h 8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9659" h="81869">
                    <a:moveTo>
                      <a:pt x="32385" y="79797"/>
                    </a:moveTo>
                    <a:cubicBezTo>
                      <a:pt x="32773" y="78372"/>
                      <a:pt x="33292" y="76947"/>
                      <a:pt x="33680" y="75392"/>
                    </a:cubicBezTo>
                    <a:cubicBezTo>
                      <a:pt x="33810" y="75004"/>
                      <a:pt x="33940" y="74486"/>
                      <a:pt x="34069" y="74097"/>
                    </a:cubicBezTo>
                    <a:cubicBezTo>
                      <a:pt x="34198" y="73708"/>
                      <a:pt x="34328" y="73190"/>
                      <a:pt x="34458" y="72801"/>
                    </a:cubicBezTo>
                    <a:cubicBezTo>
                      <a:pt x="34587" y="72413"/>
                      <a:pt x="34716" y="71895"/>
                      <a:pt x="34846" y="71506"/>
                    </a:cubicBezTo>
                    <a:cubicBezTo>
                      <a:pt x="36789" y="64252"/>
                      <a:pt x="38862" y="56738"/>
                      <a:pt x="39510" y="49225"/>
                    </a:cubicBezTo>
                    <a:cubicBezTo>
                      <a:pt x="39898" y="45080"/>
                      <a:pt x="39510" y="41194"/>
                      <a:pt x="38603" y="37307"/>
                    </a:cubicBezTo>
                    <a:cubicBezTo>
                      <a:pt x="38214" y="35624"/>
                      <a:pt x="37696" y="34069"/>
                      <a:pt x="36919" y="32385"/>
                    </a:cubicBezTo>
                    <a:cubicBezTo>
                      <a:pt x="35624" y="29147"/>
                      <a:pt x="33810" y="26167"/>
                      <a:pt x="31737" y="23188"/>
                    </a:cubicBezTo>
                    <a:cubicBezTo>
                      <a:pt x="30960" y="22022"/>
                      <a:pt x="30183" y="20985"/>
                      <a:pt x="29406" y="19949"/>
                    </a:cubicBezTo>
                    <a:cubicBezTo>
                      <a:pt x="28758" y="19172"/>
                      <a:pt x="28110" y="18265"/>
                      <a:pt x="27592" y="17488"/>
                    </a:cubicBezTo>
                    <a:cubicBezTo>
                      <a:pt x="27333" y="17099"/>
                      <a:pt x="26944" y="16711"/>
                      <a:pt x="26685" y="16322"/>
                    </a:cubicBezTo>
                    <a:cubicBezTo>
                      <a:pt x="26556" y="16063"/>
                      <a:pt x="26296" y="15933"/>
                      <a:pt x="26167" y="15674"/>
                    </a:cubicBezTo>
                    <a:cubicBezTo>
                      <a:pt x="25260" y="14508"/>
                      <a:pt x="24353" y="13343"/>
                      <a:pt x="23447" y="12177"/>
                    </a:cubicBezTo>
                    <a:cubicBezTo>
                      <a:pt x="22929" y="11529"/>
                      <a:pt x="22410" y="10881"/>
                      <a:pt x="21892" y="10234"/>
                    </a:cubicBezTo>
                    <a:cubicBezTo>
                      <a:pt x="21244" y="9456"/>
                      <a:pt x="20597" y="8550"/>
                      <a:pt x="19949" y="7772"/>
                    </a:cubicBezTo>
                    <a:cubicBezTo>
                      <a:pt x="19690" y="7384"/>
                      <a:pt x="19301" y="6995"/>
                      <a:pt x="19043" y="6477"/>
                    </a:cubicBezTo>
                    <a:cubicBezTo>
                      <a:pt x="18913" y="6218"/>
                      <a:pt x="18783" y="6088"/>
                      <a:pt x="18524" y="5829"/>
                    </a:cubicBezTo>
                    <a:cubicBezTo>
                      <a:pt x="18265" y="5441"/>
                      <a:pt x="17876" y="4922"/>
                      <a:pt x="17618" y="4534"/>
                    </a:cubicBezTo>
                    <a:cubicBezTo>
                      <a:pt x="17229" y="3886"/>
                      <a:pt x="16711" y="3239"/>
                      <a:pt x="16322" y="2591"/>
                    </a:cubicBezTo>
                    <a:cubicBezTo>
                      <a:pt x="16193" y="2332"/>
                      <a:pt x="16063" y="2202"/>
                      <a:pt x="15933" y="1943"/>
                    </a:cubicBezTo>
                    <a:cubicBezTo>
                      <a:pt x="15804" y="1684"/>
                      <a:pt x="15674" y="1425"/>
                      <a:pt x="15545" y="1295"/>
                    </a:cubicBezTo>
                    <a:cubicBezTo>
                      <a:pt x="15415" y="1036"/>
                      <a:pt x="15285" y="907"/>
                      <a:pt x="15156" y="648"/>
                    </a:cubicBezTo>
                    <a:cubicBezTo>
                      <a:pt x="15027" y="389"/>
                      <a:pt x="14897" y="259"/>
                      <a:pt x="14767" y="0"/>
                    </a:cubicBezTo>
                    <a:lnTo>
                      <a:pt x="14767" y="0"/>
                    </a:lnTo>
                    <a:cubicBezTo>
                      <a:pt x="14767" y="0"/>
                      <a:pt x="14767" y="0"/>
                      <a:pt x="14767" y="0"/>
                    </a:cubicBezTo>
                    <a:cubicBezTo>
                      <a:pt x="13602" y="259"/>
                      <a:pt x="7384" y="2073"/>
                      <a:pt x="2461" y="5311"/>
                    </a:cubicBezTo>
                    <a:cubicBezTo>
                      <a:pt x="2461" y="5311"/>
                      <a:pt x="2461" y="5441"/>
                      <a:pt x="2461" y="5441"/>
                    </a:cubicBezTo>
                    <a:cubicBezTo>
                      <a:pt x="2073" y="6866"/>
                      <a:pt x="1813" y="8290"/>
                      <a:pt x="1555" y="9716"/>
                    </a:cubicBezTo>
                    <a:cubicBezTo>
                      <a:pt x="1425" y="10104"/>
                      <a:pt x="1425" y="10493"/>
                      <a:pt x="1295" y="10881"/>
                    </a:cubicBezTo>
                    <a:cubicBezTo>
                      <a:pt x="1166" y="11270"/>
                      <a:pt x="1166" y="11659"/>
                      <a:pt x="1036" y="11918"/>
                    </a:cubicBezTo>
                    <a:cubicBezTo>
                      <a:pt x="907" y="12306"/>
                      <a:pt x="907" y="12824"/>
                      <a:pt x="777" y="13213"/>
                    </a:cubicBezTo>
                    <a:cubicBezTo>
                      <a:pt x="777" y="13343"/>
                      <a:pt x="777" y="13343"/>
                      <a:pt x="777" y="13472"/>
                    </a:cubicBezTo>
                    <a:cubicBezTo>
                      <a:pt x="259" y="16193"/>
                      <a:pt x="0" y="18913"/>
                      <a:pt x="0" y="21633"/>
                    </a:cubicBezTo>
                    <a:cubicBezTo>
                      <a:pt x="0" y="22929"/>
                      <a:pt x="130" y="24094"/>
                      <a:pt x="259" y="25390"/>
                    </a:cubicBezTo>
                    <a:cubicBezTo>
                      <a:pt x="907" y="29924"/>
                      <a:pt x="2850" y="34198"/>
                      <a:pt x="5052" y="37955"/>
                    </a:cubicBezTo>
                    <a:cubicBezTo>
                      <a:pt x="11788" y="49225"/>
                      <a:pt x="22540" y="58163"/>
                      <a:pt x="27333" y="70729"/>
                    </a:cubicBezTo>
                    <a:cubicBezTo>
                      <a:pt x="27333" y="70729"/>
                      <a:pt x="27333" y="70729"/>
                      <a:pt x="27333" y="70858"/>
                    </a:cubicBezTo>
                    <a:cubicBezTo>
                      <a:pt x="27851" y="71506"/>
                      <a:pt x="28369" y="72283"/>
                      <a:pt x="28758" y="73060"/>
                    </a:cubicBezTo>
                    <a:cubicBezTo>
                      <a:pt x="30572" y="75781"/>
                      <a:pt x="31608" y="78760"/>
                      <a:pt x="31867" y="81869"/>
                    </a:cubicBezTo>
                    <a:cubicBezTo>
                      <a:pt x="31867" y="81869"/>
                      <a:pt x="31867" y="81869"/>
                      <a:pt x="31867" y="81869"/>
                    </a:cubicBezTo>
                    <a:cubicBezTo>
                      <a:pt x="31867" y="81351"/>
                      <a:pt x="32126" y="80574"/>
                      <a:pt x="32385" y="79797"/>
                    </a:cubicBezTo>
                    <a:close/>
                    <a:moveTo>
                      <a:pt x="3627" y="10622"/>
                    </a:moveTo>
                    <a:cubicBezTo>
                      <a:pt x="3498" y="10752"/>
                      <a:pt x="3627" y="10752"/>
                      <a:pt x="3757" y="10234"/>
                    </a:cubicBezTo>
                    <a:cubicBezTo>
                      <a:pt x="3757" y="10493"/>
                      <a:pt x="3757" y="10622"/>
                      <a:pt x="3627" y="10622"/>
                    </a:cubicBezTo>
                    <a:lnTo>
                      <a:pt x="3757" y="10363"/>
                    </a:lnTo>
                    <a:cubicBezTo>
                      <a:pt x="2850" y="13213"/>
                      <a:pt x="3109" y="12047"/>
                      <a:pt x="3627" y="10622"/>
                    </a:cubicBezTo>
                    <a:close/>
                  </a:path>
                </a:pathLst>
              </a:custGeom>
              <a:solidFill>
                <a:srgbClr val="8CC63F"/>
              </a:solidFill>
              <a:ln w="1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0FB212B-0ACC-48C4-ACD1-2E4EA9038FCE}"/>
                </a:ext>
              </a:extLst>
            </p:cNvPr>
            <p:cNvSpPr/>
            <p:nvPr/>
          </p:nvSpPr>
          <p:spPr>
            <a:xfrm>
              <a:off x="3546617" y="2688608"/>
              <a:ext cx="1294" cy="2694"/>
            </a:xfrm>
            <a:custGeom>
              <a:avLst/>
              <a:gdLst>
                <a:gd name="connsiteX0" fmla="*/ 610 w 1294"/>
                <a:gd name="connsiteY0" fmla="*/ 710 h 2694"/>
                <a:gd name="connsiteX1" fmla="*/ 610 w 1294"/>
                <a:gd name="connsiteY1" fmla="*/ 710 h 2694"/>
                <a:gd name="connsiteX2" fmla="*/ 1257 w 1294"/>
                <a:gd name="connsiteY2" fmla="*/ 2395 h 2694"/>
                <a:gd name="connsiteX3" fmla="*/ 1257 w 1294"/>
                <a:gd name="connsiteY3" fmla="*/ 2395 h 2694"/>
                <a:gd name="connsiteX4" fmla="*/ 610 w 1294"/>
                <a:gd name="connsiteY4" fmla="*/ 710 h 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" h="2694">
                  <a:moveTo>
                    <a:pt x="610" y="710"/>
                  </a:moveTo>
                  <a:cubicBezTo>
                    <a:pt x="610" y="710"/>
                    <a:pt x="610" y="840"/>
                    <a:pt x="610" y="710"/>
                  </a:cubicBezTo>
                  <a:cubicBezTo>
                    <a:pt x="998" y="1617"/>
                    <a:pt x="1128" y="2135"/>
                    <a:pt x="1257" y="2395"/>
                  </a:cubicBezTo>
                  <a:cubicBezTo>
                    <a:pt x="1257" y="2395"/>
                    <a:pt x="1257" y="2395"/>
                    <a:pt x="1257" y="2395"/>
                  </a:cubicBezTo>
                  <a:cubicBezTo>
                    <a:pt x="1646" y="4079"/>
                    <a:pt x="-1204" y="-2010"/>
                    <a:pt x="610" y="710"/>
                  </a:cubicBez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D993876-D3F8-47D8-9035-54AB482F563D}"/>
                </a:ext>
              </a:extLst>
            </p:cNvPr>
            <p:cNvSpPr/>
            <p:nvPr/>
          </p:nvSpPr>
          <p:spPr>
            <a:xfrm>
              <a:off x="3563937" y="2712377"/>
              <a:ext cx="2979" cy="2849"/>
            </a:xfrm>
            <a:custGeom>
              <a:avLst/>
              <a:gdLst>
                <a:gd name="connsiteX0" fmla="*/ 2979 w 2979"/>
                <a:gd name="connsiteY0" fmla="*/ 2850 h 2849"/>
                <a:gd name="connsiteX1" fmla="*/ 0 w 2979"/>
                <a:gd name="connsiteY1" fmla="*/ 0 h 2849"/>
                <a:gd name="connsiteX2" fmla="*/ 1166 w 2979"/>
                <a:gd name="connsiteY2" fmla="*/ 1036 h 2849"/>
                <a:gd name="connsiteX3" fmla="*/ 2979 w 2979"/>
                <a:gd name="connsiteY3" fmla="*/ 2850 h 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" h="2849">
                  <a:moveTo>
                    <a:pt x="2979" y="2850"/>
                  </a:moveTo>
                  <a:cubicBezTo>
                    <a:pt x="1943" y="1943"/>
                    <a:pt x="907" y="907"/>
                    <a:pt x="0" y="0"/>
                  </a:cubicBezTo>
                  <a:cubicBezTo>
                    <a:pt x="389" y="389"/>
                    <a:pt x="777" y="777"/>
                    <a:pt x="1166" y="1036"/>
                  </a:cubicBezTo>
                  <a:cubicBezTo>
                    <a:pt x="1813" y="1684"/>
                    <a:pt x="2461" y="2202"/>
                    <a:pt x="2979" y="2850"/>
                  </a:cubicBez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7A97067-6225-4291-B6A1-B83CD11C276F}"/>
                </a:ext>
              </a:extLst>
            </p:cNvPr>
            <p:cNvSpPr/>
            <p:nvPr/>
          </p:nvSpPr>
          <p:spPr>
            <a:xfrm>
              <a:off x="3589715" y="2745150"/>
              <a:ext cx="1425" cy="3756"/>
            </a:xfrm>
            <a:custGeom>
              <a:avLst/>
              <a:gdLst>
                <a:gd name="connsiteX0" fmla="*/ 1425 w 1425"/>
                <a:gd name="connsiteY0" fmla="*/ 0 h 3756"/>
                <a:gd name="connsiteX1" fmla="*/ 648 w 1425"/>
                <a:gd name="connsiteY1" fmla="*/ 2073 h 3756"/>
                <a:gd name="connsiteX2" fmla="*/ 0 w 1425"/>
                <a:gd name="connsiteY2" fmla="*/ 3757 h 3756"/>
                <a:gd name="connsiteX3" fmla="*/ 1425 w 1425"/>
                <a:gd name="connsiteY3" fmla="*/ 0 h 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5" h="3756">
                  <a:moveTo>
                    <a:pt x="1425" y="0"/>
                  </a:moveTo>
                  <a:cubicBezTo>
                    <a:pt x="1166" y="648"/>
                    <a:pt x="907" y="1425"/>
                    <a:pt x="648" y="2073"/>
                  </a:cubicBezTo>
                  <a:cubicBezTo>
                    <a:pt x="389" y="2720"/>
                    <a:pt x="130" y="3239"/>
                    <a:pt x="0" y="3757"/>
                  </a:cubicBezTo>
                  <a:cubicBezTo>
                    <a:pt x="518" y="2591"/>
                    <a:pt x="1036" y="1295"/>
                    <a:pt x="1425" y="0"/>
                  </a:cubicBez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DA4523-D0A5-4659-95B3-A6EF6035A13A}"/>
                </a:ext>
              </a:extLst>
            </p:cNvPr>
            <p:cNvSpPr/>
            <p:nvPr/>
          </p:nvSpPr>
          <p:spPr>
            <a:xfrm>
              <a:off x="3774699" y="3697658"/>
              <a:ext cx="129" cy="2207"/>
            </a:xfrm>
            <a:custGeom>
              <a:avLst/>
              <a:gdLst>
                <a:gd name="connsiteX0" fmla="*/ 130 w 129"/>
                <a:gd name="connsiteY0" fmla="*/ 1814 h 2207"/>
                <a:gd name="connsiteX1" fmla="*/ 130 w 129"/>
                <a:gd name="connsiteY1" fmla="*/ 1814 h 2207"/>
                <a:gd name="connsiteX2" fmla="*/ 0 w 129"/>
                <a:gd name="connsiteY2" fmla="*/ 0 h 2207"/>
                <a:gd name="connsiteX3" fmla="*/ 130 w 129"/>
                <a:gd name="connsiteY3" fmla="*/ 1814 h 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" h="2207">
                  <a:moveTo>
                    <a:pt x="130" y="1814"/>
                  </a:moveTo>
                  <a:cubicBezTo>
                    <a:pt x="130" y="1814"/>
                    <a:pt x="130" y="1814"/>
                    <a:pt x="130" y="1814"/>
                  </a:cubicBezTo>
                  <a:cubicBezTo>
                    <a:pt x="130" y="2591"/>
                    <a:pt x="130" y="2332"/>
                    <a:pt x="0" y="0"/>
                  </a:cubicBezTo>
                  <a:cubicBezTo>
                    <a:pt x="0" y="648"/>
                    <a:pt x="130" y="1166"/>
                    <a:pt x="130" y="1814"/>
                  </a:cubicBez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0023EB-B895-4A7C-AF55-73FAB27CBD23}"/>
                </a:ext>
              </a:extLst>
            </p:cNvPr>
            <p:cNvSpPr/>
            <p:nvPr/>
          </p:nvSpPr>
          <p:spPr>
            <a:xfrm>
              <a:off x="4007741" y="3937955"/>
              <a:ext cx="1554" cy="3886"/>
            </a:xfrm>
            <a:custGeom>
              <a:avLst/>
              <a:gdLst>
                <a:gd name="connsiteX0" fmla="*/ 1554 w 1554"/>
                <a:gd name="connsiteY0" fmla="*/ 0 h 3886"/>
                <a:gd name="connsiteX1" fmla="*/ 0 w 1554"/>
                <a:gd name="connsiteY1" fmla="*/ 3886 h 3886"/>
                <a:gd name="connsiteX2" fmla="*/ 1036 w 1554"/>
                <a:gd name="connsiteY2" fmla="*/ 1166 h 3886"/>
                <a:gd name="connsiteX3" fmla="*/ 1554 w 1554"/>
                <a:gd name="connsiteY3" fmla="*/ 0 h 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" h="3886">
                  <a:moveTo>
                    <a:pt x="1554" y="0"/>
                  </a:moveTo>
                  <a:cubicBezTo>
                    <a:pt x="1036" y="1295"/>
                    <a:pt x="518" y="2591"/>
                    <a:pt x="0" y="3886"/>
                  </a:cubicBezTo>
                  <a:cubicBezTo>
                    <a:pt x="388" y="2979"/>
                    <a:pt x="648" y="2072"/>
                    <a:pt x="1036" y="1166"/>
                  </a:cubicBezTo>
                  <a:lnTo>
                    <a:pt x="1554" y="0"/>
                  </a:ln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24DCA9-1682-4469-A377-976AC084F26A}"/>
                </a:ext>
              </a:extLst>
            </p:cNvPr>
            <p:cNvSpPr/>
            <p:nvPr/>
          </p:nvSpPr>
          <p:spPr>
            <a:xfrm>
              <a:off x="4290138" y="3065891"/>
              <a:ext cx="2979" cy="2720"/>
            </a:xfrm>
            <a:custGeom>
              <a:avLst/>
              <a:gdLst>
                <a:gd name="connsiteX0" fmla="*/ 2979 w 2979"/>
                <a:gd name="connsiteY0" fmla="*/ 2720 h 2720"/>
                <a:gd name="connsiteX1" fmla="*/ 2331 w 2979"/>
                <a:gd name="connsiteY1" fmla="*/ 2202 h 2720"/>
                <a:gd name="connsiteX2" fmla="*/ 2202 w 2979"/>
                <a:gd name="connsiteY2" fmla="*/ 2073 h 2720"/>
                <a:gd name="connsiteX3" fmla="*/ 0 w 2979"/>
                <a:gd name="connsiteY3" fmla="*/ 0 h 2720"/>
                <a:gd name="connsiteX4" fmla="*/ 2979 w 2979"/>
                <a:gd name="connsiteY4" fmla="*/ 2720 h 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" h="2720">
                  <a:moveTo>
                    <a:pt x="2979" y="2720"/>
                  </a:moveTo>
                  <a:cubicBezTo>
                    <a:pt x="2720" y="2461"/>
                    <a:pt x="2591" y="2332"/>
                    <a:pt x="2331" y="2202"/>
                  </a:cubicBezTo>
                  <a:cubicBezTo>
                    <a:pt x="2331" y="2202"/>
                    <a:pt x="2202" y="2073"/>
                    <a:pt x="2202" y="2073"/>
                  </a:cubicBezTo>
                  <a:cubicBezTo>
                    <a:pt x="1425" y="1295"/>
                    <a:pt x="777" y="648"/>
                    <a:pt x="0" y="0"/>
                  </a:cubicBezTo>
                  <a:cubicBezTo>
                    <a:pt x="1036" y="907"/>
                    <a:pt x="1943" y="1814"/>
                    <a:pt x="2979" y="2720"/>
                  </a:cubicBezTo>
                  <a:close/>
                </a:path>
              </a:pathLst>
            </a:custGeom>
            <a:solidFill>
              <a:srgbClr val="B5B5B5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1467048" y="3551643"/>
              <a:ext cx="520968" cy="819494"/>
              <a:chOff x="1060648" y="3551643"/>
              <a:chExt cx="520968" cy="819494"/>
            </a:xfrm>
          </p:grpSpPr>
          <p:grpSp>
            <p:nvGrpSpPr>
              <p:cNvPr id="44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1060648" y="3551643"/>
                <a:ext cx="520838" cy="819494"/>
                <a:chOff x="1060648" y="3551643"/>
                <a:chExt cx="520838" cy="819494"/>
              </a:xfrm>
              <a:solidFill>
                <a:srgbClr val="006837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EBD2578-B320-40E6-8F08-189448557FEC}"/>
                    </a:ext>
                  </a:extLst>
                </p:cNvPr>
                <p:cNvSpPr/>
                <p:nvPr/>
              </p:nvSpPr>
              <p:spPr>
                <a:xfrm>
                  <a:off x="1181016" y="3882946"/>
                  <a:ext cx="400471" cy="488191"/>
                </a:xfrm>
                <a:custGeom>
                  <a:avLst/>
                  <a:gdLst>
                    <a:gd name="connsiteX0" fmla="*/ 257007 w 400471"/>
                    <a:gd name="connsiteY0" fmla="*/ 4099 h 488191"/>
                    <a:gd name="connsiteX1" fmla="*/ 222550 w 400471"/>
                    <a:gd name="connsiteY1" fmla="*/ 3840 h 488191"/>
                    <a:gd name="connsiteX2" fmla="*/ 186538 w 400471"/>
                    <a:gd name="connsiteY2" fmla="*/ 19126 h 488191"/>
                    <a:gd name="connsiteX3" fmla="*/ 73708 w 400471"/>
                    <a:gd name="connsiteY3" fmla="*/ 141153 h 488191"/>
                    <a:gd name="connsiteX4" fmla="*/ 69045 w 400471"/>
                    <a:gd name="connsiteY4" fmla="*/ 154495 h 488191"/>
                    <a:gd name="connsiteX5" fmla="*/ 45857 w 400471"/>
                    <a:gd name="connsiteY5" fmla="*/ 151904 h 488191"/>
                    <a:gd name="connsiteX6" fmla="*/ 19301 w 400471"/>
                    <a:gd name="connsiteY6" fmla="*/ 134157 h 488191"/>
                    <a:gd name="connsiteX7" fmla="*/ 12306 w 400471"/>
                    <a:gd name="connsiteY7" fmla="*/ 124701 h 488191"/>
                    <a:gd name="connsiteX8" fmla="*/ 16970 w 400471"/>
                    <a:gd name="connsiteY8" fmla="*/ 84673 h 488191"/>
                    <a:gd name="connsiteX9" fmla="*/ 0 w 400471"/>
                    <a:gd name="connsiteY9" fmla="*/ 83766 h 488191"/>
                    <a:gd name="connsiteX10" fmla="*/ 2461 w 400471"/>
                    <a:gd name="connsiteY10" fmla="*/ 105400 h 488191"/>
                    <a:gd name="connsiteX11" fmla="*/ 41712 w 400471"/>
                    <a:gd name="connsiteY11" fmla="*/ 178331 h 488191"/>
                    <a:gd name="connsiteX12" fmla="*/ 63993 w 400471"/>
                    <a:gd name="connsiteY12" fmla="*/ 187787 h 488191"/>
                    <a:gd name="connsiteX13" fmla="*/ 66324 w 400471"/>
                    <a:gd name="connsiteY13" fmla="*/ 208514 h 488191"/>
                    <a:gd name="connsiteX14" fmla="*/ 108943 w 400471"/>
                    <a:gd name="connsiteY14" fmla="*/ 280538 h 488191"/>
                    <a:gd name="connsiteX15" fmla="*/ 159205 w 400471"/>
                    <a:gd name="connsiteY15" fmla="*/ 280797 h 488191"/>
                    <a:gd name="connsiteX16" fmla="*/ 164257 w 400471"/>
                    <a:gd name="connsiteY16" fmla="*/ 294398 h 488191"/>
                    <a:gd name="connsiteX17" fmla="*/ 195994 w 400471"/>
                    <a:gd name="connsiteY17" fmla="*/ 356318 h 488191"/>
                    <a:gd name="connsiteX18" fmla="*/ 320611 w 400471"/>
                    <a:gd name="connsiteY18" fmla="*/ 465521 h 488191"/>
                    <a:gd name="connsiteX19" fmla="*/ 400408 w 400471"/>
                    <a:gd name="connsiteY19" fmla="*/ 488190 h 488191"/>
                    <a:gd name="connsiteX20" fmla="*/ 396133 w 400471"/>
                    <a:gd name="connsiteY20" fmla="*/ 470443 h 488191"/>
                    <a:gd name="connsiteX21" fmla="*/ 391470 w 400471"/>
                    <a:gd name="connsiteY21" fmla="*/ 458396 h 488191"/>
                    <a:gd name="connsiteX22" fmla="*/ 388620 w 400471"/>
                    <a:gd name="connsiteY22" fmla="*/ 453732 h 488191"/>
                    <a:gd name="connsiteX23" fmla="*/ 166977 w 400471"/>
                    <a:gd name="connsiteY23" fmla="*/ 290642 h 488191"/>
                    <a:gd name="connsiteX24" fmla="*/ 163091 w 400471"/>
                    <a:gd name="connsiteY24" fmla="*/ 281704 h 488191"/>
                    <a:gd name="connsiteX25" fmla="*/ 163739 w 400471"/>
                    <a:gd name="connsiteY25" fmla="*/ 283517 h 488191"/>
                    <a:gd name="connsiteX26" fmla="*/ 163739 w 400471"/>
                    <a:gd name="connsiteY26" fmla="*/ 283647 h 488191"/>
                    <a:gd name="connsiteX27" fmla="*/ 163739 w 400471"/>
                    <a:gd name="connsiteY27" fmla="*/ 283776 h 488191"/>
                    <a:gd name="connsiteX28" fmla="*/ 164127 w 400471"/>
                    <a:gd name="connsiteY28" fmla="*/ 284683 h 488191"/>
                    <a:gd name="connsiteX29" fmla="*/ 163609 w 400471"/>
                    <a:gd name="connsiteY29" fmla="*/ 282351 h 488191"/>
                    <a:gd name="connsiteX30" fmla="*/ 162961 w 400471"/>
                    <a:gd name="connsiteY30" fmla="*/ 279242 h 488191"/>
                    <a:gd name="connsiteX31" fmla="*/ 180838 w 400471"/>
                    <a:gd name="connsiteY31" fmla="*/ 271081 h 488191"/>
                    <a:gd name="connsiteX32" fmla="*/ 254935 w 400471"/>
                    <a:gd name="connsiteY32" fmla="*/ 222115 h 488191"/>
                    <a:gd name="connsiteX33" fmla="*/ 289652 w 400471"/>
                    <a:gd name="connsiteY33" fmla="*/ 192969 h 488191"/>
                    <a:gd name="connsiteX34" fmla="*/ 309730 w 400471"/>
                    <a:gd name="connsiteY34" fmla="*/ 163563 h 488191"/>
                    <a:gd name="connsiteX35" fmla="*/ 307139 w 400471"/>
                    <a:gd name="connsiteY35" fmla="*/ 145039 h 488191"/>
                    <a:gd name="connsiteX36" fmla="*/ 295610 w 400471"/>
                    <a:gd name="connsiteY36" fmla="*/ 117317 h 488191"/>
                    <a:gd name="connsiteX37" fmla="*/ 266205 w 400471"/>
                    <a:gd name="connsiteY37" fmla="*/ 114208 h 488191"/>
                    <a:gd name="connsiteX38" fmla="*/ 232265 w 400471"/>
                    <a:gd name="connsiteY38" fmla="*/ 134935 h 488191"/>
                    <a:gd name="connsiteX39" fmla="*/ 196383 w 400471"/>
                    <a:gd name="connsiteY39" fmla="*/ 163693 h 488191"/>
                    <a:gd name="connsiteX40" fmla="*/ 150655 w 400471"/>
                    <a:gd name="connsiteY40" fmla="*/ 221468 h 488191"/>
                    <a:gd name="connsiteX41" fmla="*/ 150266 w 400471"/>
                    <a:gd name="connsiteY41" fmla="*/ 245562 h 488191"/>
                    <a:gd name="connsiteX42" fmla="*/ 113736 w 400471"/>
                    <a:gd name="connsiteY42" fmla="*/ 251262 h 488191"/>
                    <a:gd name="connsiteX43" fmla="*/ 83812 w 400471"/>
                    <a:gd name="connsiteY43" fmla="*/ 236105 h 488191"/>
                    <a:gd name="connsiteX44" fmla="*/ 76429 w 400471"/>
                    <a:gd name="connsiteY44" fmla="*/ 227167 h 488191"/>
                    <a:gd name="connsiteX45" fmla="*/ 76299 w 400471"/>
                    <a:gd name="connsiteY45" fmla="*/ 226519 h 488191"/>
                    <a:gd name="connsiteX46" fmla="*/ 80963 w 400471"/>
                    <a:gd name="connsiteY46" fmla="*/ 188564 h 488191"/>
                    <a:gd name="connsiteX47" fmla="*/ 111275 w 400471"/>
                    <a:gd name="connsiteY47" fmla="*/ 181439 h 488191"/>
                    <a:gd name="connsiteX48" fmla="*/ 186667 w 400471"/>
                    <a:gd name="connsiteY48" fmla="*/ 139598 h 488191"/>
                    <a:gd name="connsiteX49" fmla="*/ 223975 w 400471"/>
                    <a:gd name="connsiteY49" fmla="*/ 112524 h 488191"/>
                    <a:gd name="connsiteX50" fmla="*/ 259339 w 400471"/>
                    <a:gd name="connsiteY50" fmla="*/ 83896 h 488191"/>
                    <a:gd name="connsiteX51" fmla="*/ 275661 w 400471"/>
                    <a:gd name="connsiteY51" fmla="*/ 51899 h 488191"/>
                    <a:gd name="connsiteX52" fmla="*/ 269702 w 400471"/>
                    <a:gd name="connsiteY52" fmla="*/ 27676 h 488191"/>
                    <a:gd name="connsiteX53" fmla="*/ 257007 w 400471"/>
                    <a:gd name="connsiteY53" fmla="*/ 4099 h 488191"/>
                    <a:gd name="connsiteX54" fmla="*/ 201823 w 400471"/>
                    <a:gd name="connsiteY54" fmla="*/ 203332 h 488191"/>
                    <a:gd name="connsiteX55" fmla="*/ 264780 w 400471"/>
                    <a:gd name="connsiteY55" fmla="*/ 155402 h 488191"/>
                    <a:gd name="connsiteX56" fmla="*/ 289652 w 400471"/>
                    <a:gd name="connsiteY56" fmla="*/ 145687 h 488191"/>
                    <a:gd name="connsiteX57" fmla="*/ 272811 w 400471"/>
                    <a:gd name="connsiteY57" fmla="*/ 163304 h 488191"/>
                    <a:gd name="connsiteX58" fmla="*/ 242110 w 400471"/>
                    <a:gd name="connsiteY58" fmla="*/ 188435 h 488191"/>
                    <a:gd name="connsiteX59" fmla="*/ 177729 w 400471"/>
                    <a:gd name="connsiteY59" fmla="*/ 231960 h 488191"/>
                    <a:gd name="connsiteX60" fmla="*/ 169697 w 400471"/>
                    <a:gd name="connsiteY60" fmla="*/ 236365 h 488191"/>
                    <a:gd name="connsiteX61" fmla="*/ 201823 w 400471"/>
                    <a:gd name="connsiteY61" fmla="*/ 203332 h 488191"/>
                    <a:gd name="connsiteX62" fmla="*/ 238742 w 400471"/>
                    <a:gd name="connsiteY62" fmla="*/ 56563 h 488191"/>
                    <a:gd name="connsiteX63" fmla="*/ 174749 w 400471"/>
                    <a:gd name="connsiteY63" fmla="*/ 105270 h 488191"/>
                    <a:gd name="connsiteX64" fmla="*/ 108036 w 400471"/>
                    <a:gd name="connsiteY64" fmla="*/ 143484 h 488191"/>
                    <a:gd name="connsiteX65" fmla="*/ 99746 w 400471"/>
                    <a:gd name="connsiteY65" fmla="*/ 146982 h 488191"/>
                    <a:gd name="connsiteX66" fmla="*/ 129929 w 400471"/>
                    <a:gd name="connsiteY66" fmla="*/ 106436 h 488191"/>
                    <a:gd name="connsiteX67" fmla="*/ 189388 w 400471"/>
                    <a:gd name="connsiteY67" fmla="*/ 58376 h 488191"/>
                    <a:gd name="connsiteX68" fmla="*/ 221902 w 400471"/>
                    <a:gd name="connsiteY68" fmla="*/ 42961 h 488191"/>
                    <a:gd name="connsiteX69" fmla="*/ 253121 w 400471"/>
                    <a:gd name="connsiteY69" fmla="*/ 34671 h 488191"/>
                    <a:gd name="connsiteX70" fmla="*/ 259469 w 400471"/>
                    <a:gd name="connsiteY70" fmla="*/ 34930 h 488191"/>
                    <a:gd name="connsiteX71" fmla="*/ 238742 w 400471"/>
                    <a:gd name="connsiteY71" fmla="*/ 56563 h 48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00471" h="488191">
                      <a:moveTo>
                        <a:pt x="257007" y="4099"/>
                      </a:moveTo>
                      <a:cubicBezTo>
                        <a:pt x="247292" y="-2896"/>
                        <a:pt x="233042" y="472"/>
                        <a:pt x="222550" y="3840"/>
                      </a:cubicBezTo>
                      <a:cubicBezTo>
                        <a:pt x="210243" y="7856"/>
                        <a:pt x="198067" y="13296"/>
                        <a:pt x="186538" y="19126"/>
                      </a:cubicBezTo>
                      <a:cubicBezTo>
                        <a:pt x="136924" y="44257"/>
                        <a:pt x="94564" y="89466"/>
                        <a:pt x="73708" y="141153"/>
                      </a:cubicBezTo>
                      <a:cubicBezTo>
                        <a:pt x="71895" y="145557"/>
                        <a:pt x="70340" y="149961"/>
                        <a:pt x="69045" y="154495"/>
                      </a:cubicBezTo>
                      <a:cubicBezTo>
                        <a:pt x="61272" y="155013"/>
                        <a:pt x="53500" y="154366"/>
                        <a:pt x="45857" y="151904"/>
                      </a:cubicBezTo>
                      <a:cubicBezTo>
                        <a:pt x="35494" y="148536"/>
                        <a:pt x="26426" y="142318"/>
                        <a:pt x="19301" y="134157"/>
                      </a:cubicBezTo>
                      <a:cubicBezTo>
                        <a:pt x="16711" y="131178"/>
                        <a:pt x="14379" y="128069"/>
                        <a:pt x="12306" y="124701"/>
                      </a:cubicBezTo>
                      <a:cubicBezTo>
                        <a:pt x="10622" y="111229"/>
                        <a:pt x="12695" y="97497"/>
                        <a:pt x="16970" y="84673"/>
                      </a:cubicBezTo>
                      <a:cubicBezTo>
                        <a:pt x="11270" y="84803"/>
                        <a:pt x="5570" y="84543"/>
                        <a:pt x="0" y="83766"/>
                      </a:cubicBezTo>
                      <a:cubicBezTo>
                        <a:pt x="0" y="90891"/>
                        <a:pt x="777" y="98145"/>
                        <a:pt x="2461" y="105400"/>
                      </a:cubicBezTo>
                      <a:cubicBezTo>
                        <a:pt x="8550" y="131826"/>
                        <a:pt x="18654" y="162008"/>
                        <a:pt x="41712" y="178331"/>
                      </a:cubicBezTo>
                      <a:cubicBezTo>
                        <a:pt x="48707" y="183253"/>
                        <a:pt x="56220" y="186232"/>
                        <a:pt x="63993" y="187787"/>
                      </a:cubicBezTo>
                      <a:cubicBezTo>
                        <a:pt x="63993" y="194652"/>
                        <a:pt x="64770" y="201518"/>
                        <a:pt x="66324" y="208514"/>
                      </a:cubicBezTo>
                      <a:cubicBezTo>
                        <a:pt x="72413" y="235199"/>
                        <a:pt x="82906" y="267066"/>
                        <a:pt x="108943" y="280538"/>
                      </a:cubicBezTo>
                      <a:cubicBezTo>
                        <a:pt x="125136" y="288958"/>
                        <a:pt x="142753" y="286756"/>
                        <a:pt x="159205" y="280797"/>
                      </a:cubicBezTo>
                      <a:cubicBezTo>
                        <a:pt x="160889" y="285460"/>
                        <a:pt x="162573" y="289994"/>
                        <a:pt x="164257" y="294398"/>
                      </a:cubicBezTo>
                      <a:cubicBezTo>
                        <a:pt x="172547" y="316291"/>
                        <a:pt x="183299" y="336758"/>
                        <a:pt x="195994" y="356318"/>
                      </a:cubicBezTo>
                      <a:cubicBezTo>
                        <a:pt x="226436" y="403471"/>
                        <a:pt x="269443" y="442074"/>
                        <a:pt x="320611" y="465521"/>
                      </a:cubicBezTo>
                      <a:cubicBezTo>
                        <a:pt x="345872" y="477179"/>
                        <a:pt x="372816" y="484822"/>
                        <a:pt x="400408" y="488190"/>
                      </a:cubicBezTo>
                      <a:cubicBezTo>
                        <a:pt x="401056" y="488320"/>
                        <a:pt x="396522" y="471739"/>
                        <a:pt x="396133" y="470443"/>
                      </a:cubicBezTo>
                      <a:cubicBezTo>
                        <a:pt x="394708" y="466427"/>
                        <a:pt x="393284" y="462282"/>
                        <a:pt x="391470" y="458396"/>
                      </a:cubicBezTo>
                      <a:cubicBezTo>
                        <a:pt x="390952" y="457360"/>
                        <a:pt x="389915" y="453862"/>
                        <a:pt x="388620" y="453732"/>
                      </a:cubicBezTo>
                      <a:cubicBezTo>
                        <a:pt x="292372" y="442074"/>
                        <a:pt x="208819" y="377304"/>
                        <a:pt x="166977" y="290642"/>
                      </a:cubicBezTo>
                      <a:cubicBezTo>
                        <a:pt x="165552" y="287533"/>
                        <a:pt x="163350" y="284424"/>
                        <a:pt x="163091" y="281704"/>
                      </a:cubicBezTo>
                      <a:cubicBezTo>
                        <a:pt x="163091" y="281963"/>
                        <a:pt x="163480" y="282869"/>
                        <a:pt x="163739" y="283517"/>
                      </a:cubicBezTo>
                      <a:cubicBezTo>
                        <a:pt x="163739" y="283517"/>
                        <a:pt x="163739" y="283647"/>
                        <a:pt x="163739" y="283647"/>
                      </a:cubicBezTo>
                      <a:cubicBezTo>
                        <a:pt x="163739" y="283647"/>
                        <a:pt x="163739" y="283776"/>
                        <a:pt x="163739" y="283776"/>
                      </a:cubicBezTo>
                      <a:cubicBezTo>
                        <a:pt x="163868" y="284165"/>
                        <a:pt x="163998" y="284553"/>
                        <a:pt x="164127" y="284683"/>
                      </a:cubicBezTo>
                      <a:cubicBezTo>
                        <a:pt x="164516" y="285330"/>
                        <a:pt x="163739" y="283258"/>
                        <a:pt x="163609" y="282351"/>
                      </a:cubicBezTo>
                      <a:cubicBezTo>
                        <a:pt x="163350" y="281315"/>
                        <a:pt x="163220" y="280279"/>
                        <a:pt x="162961" y="279242"/>
                      </a:cubicBezTo>
                      <a:cubicBezTo>
                        <a:pt x="169179" y="276781"/>
                        <a:pt x="175138" y="273931"/>
                        <a:pt x="180838" y="271081"/>
                      </a:cubicBezTo>
                      <a:cubicBezTo>
                        <a:pt x="207134" y="257609"/>
                        <a:pt x="231229" y="239732"/>
                        <a:pt x="254935" y="222115"/>
                      </a:cubicBezTo>
                      <a:cubicBezTo>
                        <a:pt x="267112" y="213177"/>
                        <a:pt x="278900" y="203720"/>
                        <a:pt x="289652" y="192969"/>
                      </a:cubicBezTo>
                      <a:cubicBezTo>
                        <a:pt x="297812" y="184808"/>
                        <a:pt x="307398" y="175351"/>
                        <a:pt x="309730" y="163563"/>
                      </a:cubicBezTo>
                      <a:cubicBezTo>
                        <a:pt x="310896" y="157345"/>
                        <a:pt x="308953" y="150998"/>
                        <a:pt x="307139" y="145039"/>
                      </a:cubicBezTo>
                      <a:cubicBezTo>
                        <a:pt x="304549" y="136230"/>
                        <a:pt x="301828" y="124572"/>
                        <a:pt x="295610" y="117317"/>
                      </a:cubicBezTo>
                      <a:cubicBezTo>
                        <a:pt x="288226" y="108638"/>
                        <a:pt x="275532" y="110581"/>
                        <a:pt x="266205" y="114208"/>
                      </a:cubicBezTo>
                      <a:cubicBezTo>
                        <a:pt x="254028" y="119001"/>
                        <a:pt x="242887" y="127162"/>
                        <a:pt x="232265" y="134935"/>
                      </a:cubicBezTo>
                      <a:cubicBezTo>
                        <a:pt x="219829" y="144003"/>
                        <a:pt x="208171" y="153847"/>
                        <a:pt x="196383" y="163693"/>
                      </a:cubicBezTo>
                      <a:cubicBezTo>
                        <a:pt x="177470" y="179496"/>
                        <a:pt x="155318" y="195689"/>
                        <a:pt x="150655" y="221468"/>
                      </a:cubicBezTo>
                      <a:cubicBezTo>
                        <a:pt x="149230" y="229369"/>
                        <a:pt x="149230" y="237401"/>
                        <a:pt x="150266" y="245562"/>
                      </a:cubicBezTo>
                      <a:cubicBezTo>
                        <a:pt x="138478" y="250096"/>
                        <a:pt x="126042" y="252945"/>
                        <a:pt x="113736" y="251262"/>
                      </a:cubicBezTo>
                      <a:cubicBezTo>
                        <a:pt x="102337" y="249837"/>
                        <a:pt x="91844" y="244266"/>
                        <a:pt x="83812" y="236105"/>
                      </a:cubicBezTo>
                      <a:cubicBezTo>
                        <a:pt x="81092" y="233385"/>
                        <a:pt x="78501" y="230406"/>
                        <a:pt x="76429" y="227167"/>
                      </a:cubicBezTo>
                      <a:cubicBezTo>
                        <a:pt x="76429" y="226908"/>
                        <a:pt x="76429" y="226778"/>
                        <a:pt x="76299" y="226519"/>
                      </a:cubicBezTo>
                      <a:cubicBezTo>
                        <a:pt x="75263" y="213695"/>
                        <a:pt x="77206" y="200870"/>
                        <a:pt x="80963" y="188564"/>
                      </a:cubicBezTo>
                      <a:cubicBezTo>
                        <a:pt x="91196" y="187916"/>
                        <a:pt x="101559" y="185196"/>
                        <a:pt x="111275" y="181439"/>
                      </a:cubicBezTo>
                      <a:cubicBezTo>
                        <a:pt x="137831" y="171076"/>
                        <a:pt x="162961" y="155272"/>
                        <a:pt x="186667" y="139598"/>
                      </a:cubicBezTo>
                      <a:cubicBezTo>
                        <a:pt x="199492" y="131049"/>
                        <a:pt x="211927" y="122110"/>
                        <a:pt x="223975" y="112524"/>
                      </a:cubicBezTo>
                      <a:cubicBezTo>
                        <a:pt x="235763" y="103068"/>
                        <a:pt x="248069" y="93871"/>
                        <a:pt x="259339" y="83896"/>
                      </a:cubicBezTo>
                      <a:cubicBezTo>
                        <a:pt x="268666" y="75735"/>
                        <a:pt x="276179" y="64853"/>
                        <a:pt x="275661" y="51899"/>
                      </a:cubicBezTo>
                      <a:cubicBezTo>
                        <a:pt x="275402" y="43609"/>
                        <a:pt x="272293" y="35318"/>
                        <a:pt x="269702" y="27676"/>
                      </a:cubicBezTo>
                      <a:cubicBezTo>
                        <a:pt x="266982" y="19903"/>
                        <a:pt x="264132" y="9281"/>
                        <a:pt x="257007" y="4099"/>
                      </a:cubicBezTo>
                      <a:close/>
                      <a:moveTo>
                        <a:pt x="201823" y="203332"/>
                      </a:moveTo>
                      <a:cubicBezTo>
                        <a:pt x="222032" y="186362"/>
                        <a:pt x="242240" y="169133"/>
                        <a:pt x="264780" y="155402"/>
                      </a:cubicBezTo>
                      <a:cubicBezTo>
                        <a:pt x="272293" y="150868"/>
                        <a:pt x="280713" y="146464"/>
                        <a:pt x="289652" y="145687"/>
                      </a:cubicBezTo>
                      <a:cubicBezTo>
                        <a:pt x="284729" y="152164"/>
                        <a:pt x="278381" y="157993"/>
                        <a:pt x="272811" y="163304"/>
                      </a:cubicBezTo>
                      <a:cubicBezTo>
                        <a:pt x="263225" y="172372"/>
                        <a:pt x="252733" y="180533"/>
                        <a:pt x="242110" y="188435"/>
                      </a:cubicBezTo>
                      <a:cubicBezTo>
                        <a:pt x="221254" y="203720"/>
                        <a:pt x="200269" y="219265"/>
                        <a:pt x="177729" y="231960"/>
                      </a:cubicBezTo>
                      <a:cubicBezTo>
                        <a:pt x="175138" y="233385"/>
                        <a:pt x="172547" y="234940"/>
                        <a:pt x="169697" y="236365"/>
                      </a:cubicBezTo>
                      <a:cubicBezTo>
                        <a:pt x="177599" y="223411"/>
                        <a:pt x="190294" y="213047"/>
                        <a:pt x="201823" y="203332"/>
                      </a:cubicBezTo>
                      <a:close/>
                      <a:moveTo>
                        <a:pt x="238742" y="56563"/>
                      </a:moveTo>
                      <a:cubicBezTo>
                        <a:pt x="217498" y="73015"/>
                        <a:pt x="197160" y="90243"/>
                        <a:pt x="174749" y="105270"/>
                      </a:cubicBezTo>
                      <a:cubicBezTo>
                        <a:pt x="153505" y="119390"/>
                        <a:pt x="131354" y="132862"/>
                        <a:pt x="108036" y="143484"/>
                      </a:cubicBezTo>
                      <a:cubicBezTo>
                        <a:pt x="105316" y="144650"/>
                        <a:pt x="102596" y="145946"/>
                        <a:pt x="99746" y="146982"/>
                      </a:cubicBezTo>
                      <a:cubicBezTo>
                        <a:pt x="108295" y="132473"/>
                        <a:pt x="118529" y="118872"/>
                        <a:pt x="129929" y="106436"/>
                      </a:cubicBezTo>
                      <a:cubicBezTo>
                        <a:pt x="147157" y="87653"/>
                        <a:pt x="167107" y="71071"/>
                        <a:pt x="189388" y="58376"/>
                      </a:cubicBezTo>
                      <a:cubicBezTo>
                        <a:pt x="199880" y="52418"/>
                        <a:pt x="210891" y="47495"/>
                        <a:pt x="221902" y="42961"/>
                      </a:cubicBezTo>
                      <a:cubicBezTo>
                        <a:pt x="231877" y="38816"/>
                        <a:pt x="242240" y="35059"/>
                        <a:pt x="253121" y="34671"/>
                      </a:cubicBezTo>
                      <a:cubicBezTo>
                        <a:pt x="255194" y="34541"/>
                        <a:pt x="257396" y="34671"/>
                        <a:pt x="259469" y="34930"/>
                      </a:cubicBezTo>
                      <a:cubicBezTo>
                        <a:pt x="254935" y="43868"/>
                        <a:pt x="246774" y="50345"/>
                        <a:pt x="238742" y="56563"/>
                      </a:cubicBezTo>
                      <a:close/>
                    </a:path>
                  </a:pathLst>
                </a:custGeom>
                <a:solidFill>
                  <a:srgbClr val="006837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6EDC0DC0-9EBA-485A-99C5-A1A5CB1DFDDC}"/>
                    </a:ext>
                  </a:extLst>
                </p:cNvPr>
                <p:cNvSpPr/>
                <p:nvPr/>
              </p:nvSpPr>
              <p:spPr>
                <a:xfrm>
                  <a:off x="1060648" y="3551643"/>
                  <a:ext cx="309000" cy="416008"/>
                </a:xfrm>
                <a:custGeom>
                  <a:avLst/>
                  <a:gdLst>
                    <a:gd name="connsiteX0" fmla="*/ 87982 w 309000"/>
                    <a:gd name="connsiteY0" fmla="*/ 24 h 416008"/>
                    <a:gd name="connsiteX1" fmla="*/ 12590 w 309000"/>
                    <a:gd name="connsiteY1" fmla="*/ 158710 h 416008"/>
                    <a:gd name="connsiteX2" fmla="*/ 543 w 309000"/>
                    <a:gd name="connsiteY2" fmla="*/ 228273 h 416008"/>
                    <a:gd name="connsiteX3" fmla="*/ 14533 w 309000"/>
                    <a:gd name="connsiteY3" fmla="*/ 276203 h 416008"/>
                    <a:gd name="connsiteX4" fmla="*/ 34482 w 309000"/>
                    <a:gd name="connsiteY4" fmla="*/ 303536 h 416008"/>
                    <a:gd name="connsiteX5" fmla="*/ 49638 w 309000"/>
                    <a:gd name="connsiteY5" fmla="*/ 312215 h 416008"/>
                    <a:gd name="connsiteX6" fmla="*/ 49638 w 309000"/>
                    <a:gd name="connsiteY6" fmla="*/ 319081 h 416008"/>
                    <a:gd name="connsiteX7" fmla="*/ 58318 w 309000"/>
                    <a:gd name="connsiteY7" fmla="*/ 358849 h 416008"/>
                    <a:gd name="connsiteX8" fmla="*/ 76712 w 309000"/>
                    <a:gd name="connsiteY8" fmla="*/ 394084 h 416008"/>
                    <a:gd name="connsiteX9" fmla="*/ 120367 w 309000"/>
                    <a:gd name="connsiteY9" fmla="*/ 415070 h 416008"/>
                    <a:gd name="connsiteX10" fmla="*/ 137337 w 309000"/>
                    <a:gd name="connsiteY10" fmla="*/ 415977 h 416008"/>
                    <a:gd name="connsiteX11" fmla="*/ 145628 w 309000"/>
                    <a:gd name="connsiteY11" fmla="*/ 415588 h 416008"/>
                    <a:gd name="connsiteX12" fmla="*/ 217652 w 309000"/>
                    <a:gd name="connsiteY12" fmla="*/ 389680 h 416008"/>
                    <a:gd name="connsiteX13" fmla="*/ 253793 w 309000"/>
                    <a:gd name="connsiteY13" fmla="*/ 362865 h 416008"/>
                    <a:gd name="connsiteX14" fmla="*/ 288251 w 309000"/>
                    <a:gd name="connsiteY14" fmla="*/ 333978 h 416008"/>
                    <a:gd name="connsiteX15" fmla="*/ 308718 w 309000"/>
                    <a:gd name="connsiteY15" fmla="*/ 301593 h 416008"/>
                    <a:gd name="connsiteX16" fmla="*/ 306516 w 309000"/>
                    <a:gd name="connsiteY16" fmla="*/ 282550 h 416008"/>
                    <a:gd name="connsiteX17" fmla="*/ 294080 w 309000"/>
                    <a:gd name="connsiteY17" fmla="*/ 251072 h 416008"/>
                    <a:gd name="connsiteX18" fmla="*/ 228015 w 309000"/>
                    <a:gd name="connsiteY18" fmla="*/ 261435 h 416008"/>
                    <a:gd name="connsiteX19" fmla="*/ 161820 w 309000"/>
                    <a:gd name="connsiteY19" fmla="*/ 321153 h 416008"/>
                    <a:gd name="connsiteX20" fmla="*/ 125937 w 309000"/>
                    <a:gd name="connsiteY20" fmla="*/ 381389 h 416008"/>
                    <a:gd name="connsiteX21" fmla="*/ 77619 w 309000"/>
                    <a:gd name="connsiteY21" fmla="*/ 369860 h 416008"/>
                    <a:gd name="connsiteX22" fmla="*/ 62074 w 309000"/>
                    <a:gd name="connsiteY22" fmla="*/ 354834 h 416008"/>
                    <a:gd name="connsiteX23" fmla="*/ 61945 w 309000"/>
                    <a:gd name="connsiteY23" fmla="*/ 353279 h 416008"/>
                    <a:gd name="connsiteX24" fmla="*/ 62333 w 309000"/>
                    <a:gd name="connsiteY24" fmla="*/ 338771 h 416008"/>
                    <a:gd name="connsiteX25" fmla="*/ 66608 w 309000"/>
                    <a:gd name="connsiteY25" fmla="*/ 316619 h 416008"/>
                    <a:gd name="connsiteX26" fmla="*/ 98216 w 309000"/>
                    <a:gd name="connsiteY26" fmla="*/ 315842 h 416008"/>
                    <a:gd name="connsiteX27" fmla="*/ 165577 w 309000"/>
                    <a:gd name="connsiteY27" fmla="*/ 270892 h 416008"/>
                    <a:gd name="connsiteX28" fmla="*/ 203661 w 309000"/>
                    <a:gd name="connsiteY28" fmla="*/ 204567 h 416008"/>
                    <a:gd name="connsiteX29" fmla="*/ 194723 w 309000"/>
                    <a:gd name="connsiteY29" fmla="*/ 158969 h 416008"/>
                    <a:gd name="connsiteX30" fmla="*/ 172831 w 309000"/>
                    <a:gd name="connsiteY30" fmla="*/ 138631 h 416008"/>
                    <a:gd name="connsiteX31" fmla="*/ 111429 w 309000"/>
                    <a:gd name="connsiteY31" fmla="*/ 183711 h 416008"/>
                    <a:gd name="connsiteX32" fmla="*/ 65442 w 309000"/>
                    <a:gd name="connsiteY32" fmla="*/ 254829 h 416008"/>
                    <a:gd name="connsiteX33" fmla="*/ 54950 w 309000"/>
                    <a:gd name="connsiteY33" fmla="*/ 282162 h 416008"/>
                    <a:gd name="connsiteX34" fmla="*/ 27487 w 309000"/>
                    <a:gd name="connsiteY34" fmla="*/ 272057 h 416008"/>
                    <a:gd name="connsiteX35" fmla="*/ 16217 w 309000"/>
                    <a:gd name="connsiteY35" fmla="*/ 262472 h 416008"/>
                    <a:gd name="connsiteX36" fmla="*/ 12849 w 309000"/>
                    <a:gd name="connsiteY36" fmla="*/ 258326 h 416008"/>
                    <a:gd name="connsiteX37" fmla="*/ 13238 w 309000"/>
                    <a:gd name="connsiteY37" fmla="*/ 236693 h 416008"/>
                    <a:gd name="connsiteX38" fmla="*/ 32539 w 309000"/>
                    <a:gd name="connsiteY38" fmla="*/ 170239 h 416008"/>
                    <a:gd name="connsiteX39" fmla="*/ 63240 w 309000"/>
                    <a:gd name="connsiteY39" fmla="*/ 99640 h 416008"/>
                    <a:gd name="connsiteX40" fmla="*/ 99770 w 309000"/>
                    <a:gd name="connsiteY40" fmla="*/ 34352 h 416008"/>
                    <a:gd name="connsiteX41" fmla="*/ 99123 w 309000"/>
                    <a:gd name="connsiteY41" fmla="*/ 28911 h 416008"/>
                    <a:gd name="connsiteX42" fmla="*/ 95366 w 309000"/>
                    <a:gd name="connsiteY42" fmla="*/ 16605 h 416008"/>
                    <a:gd name="connsiteX43" fmla="*/ 90703 w 309000"/>
                    <a:gd name="connsiteY43" fmla="*/ 4558 h 416008"/>
                    <a:gd name="connsiteX44" fmla="*/ 87982 w 309000"/>
                    <a:gd name="connsiteY44" fmla="*/ 24 h 416008"/>
                    <a:gd name="connsiteX45" fmla="*/ 229440 w 309000"/>
                    <a:gd name="connsiteY45" fmla="*/ 303406 h 416008"/>
                    <a:gd name="connsiteX46" fmla="*/ 292267 w 309000"/>
                    <a:gd name="connsiteY46" fmla="*/ 276851 h 416008"/>
                    <a:gd name="connsiteX47" fmla="*/ 294080 w 309000"/>
                    <a:gd name="connsiteY47" fmla="*/ 277369 h 416008"/>
                    <a:gd name="connsiteX48" fmla="*/ 293044 w 309000"/>
                    <a:gd name="connsiteY48" fmla="*/ 279701 h 416008"/>
                    <a:gd name="connsiteX49" fmla="*/ 267784 w 309000"/>
                    <a:gd name="connsiteY49" fmla="*/ 306645 h 416008"/>
                    <a:gd name="connsiteX50" fmla="*/ 205734 w 309000"/>
                    <a:gd name="connsiteY50" fmla="*/ 355352 h 416008"/>
                    <a:gd name="connsiteX51" fmla="*/ 156768 w 309000"/>
                    <a:gd name="connsiteY51" fmla="*/ 377244 h 416008"/>
                    <a:gd name="connsiteX52" fmla="*/ 229440 w 309000"/>
                    <a:gd name="connsiteY52" fmla="*/ 303406 h 416008"/>
                    <a:gd name="connsiteX53" fmla="*/ 80858 w 309000"/>
                    <a:gd name="connsiteY53" fmla="*/ 282162 h 416008"/>
                    <a:gd name="connsiteX54" fmla="*/ 122440 w 309000"/>
                    <a:gd name="connsiteY54" fmla="*/ 219464 h 416008"/>
                    <a:gd name="connsiteX55" fmla="*/ 175551 w 309000"/>
                    <a:gd name="connsiteY55" fmla="*/ 174773 h 416008"/>
                    <a:gd name="connsiteX56" fmla="*/ 190448 w 309000"/>
                    <a:gd name="connsiteY56" fmla="*/ 174255 h 416008"/>
                    <a:gd name="connsiteX57" fmla="*/ 190707 w 309000"/>
                    <a:gd name="connsiteY57" fmla="*/ 174384 h 416008"/>
                    <a:gd name="connsiteX58" fmla="*/ 185396 w 309000"/>
                    <a:gd name="connsiteY58" fmla="*/ 189670 h 416008"/>
                    <a:gd name="connsiteX59" fmla="*/ 144203 w 309000"/>
                    <a:gd name="connsiteY59" fmla="*/ 247445 h 416008"/>
                    <a:gd name="connsiteX60" fmla="*/ 84873 w 309000"/>
                    <a:gd name="connsiteY60" fmla="*/ 282032 h 416008"/>
                    <a:gd name="connsiteX61" fmla="*/ 80728 w 309000"/>
                    <a:gd name="connsiteY61" fmla="*/ 282680 h 416008"/>
                    <a:gd name="connsiteX62" fmla="*/ 80858 w 309000"/>
                    <a:gd name="connsiteY62" fmla="*/ 282162 h 416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309000" h="416008">
                      <a:moveTo>
                        <a:pt x="87982" y="24"/>
                      </a:moveTo>
                      <a:cubicBezTo>
                        <a:pt x="56893" y="49767"/>
                        <a:pt x="31373" y="103137"/>
                        <a:pt x="12590" y="158710"/>
                      </a:cubicBezTo>
                      <a:cubicBezTo>
                        <a:pt x="5077" y="180991"/>
                        <a:pt x="-2048" y="204567"/>
                        <a:pt x="543" y="228273"/>
                      </a:cubicBezTo>
                      <a:cubicBezTo>
                        <a:pt x="2356" y="244725"/>
                        <a:pt x="7927" y="261047"/>
                        <a:pt x="14533" y="276203"/>
                      </a:cubicBezTo>
                      <a:cubicBezTo>
                        <a:pt x="19196" y="286825"/>
                        <a:pt x="25285" y="296282"/>
                        <a:pt x="34482" y="303536"/>
                      </a:cubicBezTo>
                      <a:cubicBezTo>
                        <a:pt x="39146" y="307163"/>
                        <a:pt x="44327" y="310013"/>
                        <a:pt x="49638" y="312215"/>
                      </a:cubicBezTo>
                      <a:cubicBezTo>
                        <a:pt x="49509" y="314547"/>
                        <a:pt x="49509" y="316749"/>
                        <a:pt x="49638" y="319081"/>
                      </a:cubicBezTo>
                      <a:cubicBezTo>
                        <a:pt x="50027" y="332812"/>
                        <a:pt x="53784" y="346025"/>
                        <a:pt x="58318" y="358849"/>
                      </a:cubicBezTo>
                      <a:cubicBezTo>
                        <a:pt x="62722" y="371285"/>
                        <a:pt x="67644" y="384239"/>
                        <a:pt x="76712" y="394084"/>
                      </a:cubicBezTo>
                      <a:cubicBezTo>
                        <a:pt x="88112" y="406520"/>
                        <a:pt x="103916" y="412868"/>
                        <a:pt x="120367" y="415070"/>
                      </a:cubicBezTo>
                      <a:cubicBezTo>
                        <a:pt x="126067" y="415847"/>
                        <a:pt x="131767" y="416106"/>
                        <a:pt x="137337" y="415977"/>
                      </a:cubicBezTo>
                      <a:cubicBezTo>
                        <a:pt x="140057" y="415977"/>
                        <a:pt x="142907" y="415847"/>
                        <a:pt x="145628" y="415588"/>
                      </a:cubicBezTo>
                      <a:cubicBezTo>
                        <a:pt x="171406" y="413386"/>
                        <a:pt x="195889" y="403282"/>
                        <a:pt x="217652" y="389680"/>
                      </a:cubicBezTo>
                      <a:cubicBezTo>
                        <a:pt x="230347" y="381778"/>
                        <a:pt x="242394" y="372581"/>
                        <a:pt x="253793" y="362865"/>
                      </a:cubicBezTo>
                      <a:cubicBezTo>
                        <a:pt x="265193" y="353150"/>
                        <a:pt x="276981" y="343823"/>
                        <a:pt x="288251" y="333978"/>
                      </a:cubicBezTo>
                      <a:cubicBezTo>
                        <a:pt x="298096" y="325428"/>
                        <a:pt x="306905" y="314935"/>
                        <a:pt x="308718" y="301593"/>
                      </a:cubicBezTo>
                      <a:cubicBezTo>
                        <a:pt x="309625" y="295116"/>
                        <a:pt x="308200" y="288768"/>
                        <a:pt x="306516" y="282550"/>
                      </a:cubicBezTo>
                      <a:cubicBezTo>
                        <a:pt x="303537" y="272187"/>
                        <a:pt x="300428" y="260010"/>
                        <a:pt x="294080" y="251072"/>
                      </a:cubicBezTo>
                      <a:cubicBezTo>
                        <a:pt x="277758" y="228144"/>
                        <a:pt x="244207" y="250036"/>
                        <a:pt x="228015" y="261435"/>
                      </a:cubicBezTo>
                      <a:cubicBezTo>
                        <a:pt x="203661" y="278534"/>
                        <a:pt x="181251" y="298613"/>
                        <a:pt x="161820" y="321153"/>
                      </a:cubicBezTo>
                      <a:cubicBezTo>
                        <a:pt x="146405" y="339030"/>
                        <a:pt x="133062" y="359368"/>
                        <a:pt x="125937" y="381389"/>
                      </a:cubicBezTo>
                      <a:cubicBezTo>
                        <a:pt x="109097" y="381778"/>
                        <a:pt x="91868" y="378669"/>
                        <a:pt x="77619" y="369860"/>
                      </a:cubicBezTo>
                      <a:cubicBezTo>
                        <a:pt x="71142" y="365845"/>
                        <a:pt x="66349" y="360792"/>
                        <a:pt x="62074" y="354834"/>
                      </a:cubicBezTo>
                      <a:cubicBezTo>
                        <a:pt x="62074" y="354315"/>
                        <a:pt x="62074" y="353797"/>
                        <a:pt x="61945" y="353279"/>
                      </a:cubicBezTo>
                      <a:cubicBezTo>
                        <a:pt x="61686" y="348486"/>
                        <a:pt x="61945" y="343564"/>
                        <a:pt x="62333" y="338771"/>
                      </a:cubicBezTo>
                      <a:cubicBezTo>
                        <a:pt x="63111" y="331257"/>
                        <a:pt x="64535" y="323873"/>
                        <a:pt x="66608" y="316619"/>
                      </a:cubicBezTo>
                      <a:cubicBezTo>
                        <a:pt x="77101" y="318303"/>
                        <a:pt x="87982" y="317915"/>
                        <a:pt x="98216" y="315842"/>
                      </a:cubicBezTo>
                      <a:cubicBezTo>
                        <a:pt x="125419" y="310401"/>
                        <a:pt x="148089" y="291618"/>
                        <a:pt x="165577" y="270892"/>
                      </a:cubicBezTo>
                      <a:cubicBezTo>
                        <a:pt x="181510" y="252108"/>
                        <a:pt x="198739" y="229309"/>
                        <a:pt x="203661" y="204567"/>
                      </a:cubicBezTo>
                      <a:cubicBezTo>
                        <a:pt x="206641" y="189282"/>
                        <a:pt x="200293" y="172960"/>
                        <a:pt x="194723" y="158969"/>
                      </a:cubicBezTo>
                      <a:cubicBezTo>
                        <a:pt x="190578" y="148606"/>
                        <a:pt x="185396" y="138761"/>
                        <a:pt x="172831" y="138631"/>
                      </a:cubicBezTo>
                      <a:cubicBezTo>
                        <a:pt x="145887" y="138502"/>
                        <a:pt x="126326" y="164928"/>
                        <a:pt x="111429" y="183711"/>
                      </a:cubicBezTo>
                      <a:cubicBezTo>
                        <a:pt x="93941" y="205604"/>
                        <a:pt x="77489" y="229439"/>
                        <a:pt x="65442" y="254829"/>
                      </a:cubicBezTo>
                      <a:cubicBezTo>
                        <a:pt x="61297" y="263508"/>
                        <a:pt x="57670" y="272705"/>
                        <a:pt x="54950" y="282162"/>
                      </a:cubicBezTo>
                      <a:cubicBezTo>
                        <a:pt x="45234" y="280607"/>
                        <a:pt x="35778" y="277369"/>
                        <a:pt x="27487" y="272057"/>
                      </a:cubicBezTo>
                      <a:cubicBezTo>
                        <a:pt x="23342" y="269337"/>
                        <a:pt x="19585" y="266099"/>
                        <a:pt x="16217" y="262472"/>
                      </a:cubicBezTo>
                      <a:cubicBezTo>
                        <a:pt x="15051" y="261176"/>
                        <a:pt x="13885" y="259751"/>
                        <a:pt x="12849" y="258326"/>
                      </a:cubicBezTo>
                      <a:cubicBezTo>
                        <a:pt x="12331" y="251072"/>
                        <a:pt x="12331" y="244077"/>
                        <a:pt x="13238" y="236693"/>
                      </a:cubicBezTo>
                      <a:cubicBezTo>
                        <a:pt x="16217" y="213765"/>
                        <a:pt x="24508" y="191613"/>
                        <a:pt x="32539" y="170239"/>
                      </a:cubicBezTo>
                      <a:cubicBezTo>
                        <a:pt x="41607" y="146145"/>
                        <a:pt x="51841" y="122568"/>
                        <a:pt x="63240" y="99640"/>
                      </a:cubicBezTo>
                      <a:cubicBezTo>
                        <a:pt x="74381" y="77229"/>
                        <a:pt x="86557" y="55467"/>
                        <a:pt x="99770" y="34352"/>
                      </a:cubicBezTo>
                      <a:cubicBezTo>
                        <a:pt x="100548" y="33186"/>
                        <a:pt x="99382" y="29688"/>
                        <a:pt x="99123" y="28911"/>
                      </a:cubicBezTo>
                      <a:cubicBezTo>
                        <a:pt x="98086" y="24766"/>
                        <a:pt x="96791" y="20621"/>
                        <a:pt x="95366" y="16605"/>
                      </a:cubicBezTo>
                      <a:cubicBezTo>
                        <a:pt x="93941" y="12589"/>
                        <a:pt x="92516" y="8444"/>
                        <a:pt x="90703" y="4558"/>
                      </a:cubicBezTo>
                      <a:cubicBezTo>
                        <a:pt x="90573" y="4169"/>
                        <a:pt x="88241" y="-365"/>
                        <a:pt x="87982" y="24"/>
                      </a:cubicBezTo>
                      <a:close/>
                      <a:moveTo>
                        <a:pt x="229440" y="303406"/>
                      </a:moveTo>
                      <a:cubicBezTo>
                        <a:pt x="245891" y="290970"/>
                        <a:pt x="269986" y="271280"/>
                        <a:pt x="292267" y="276851"/>
                      </a:cubicBezTo>
                      <a:cubicBezTo>
                        <a:pt x="292915" y="276980"/>
                        <a:pt x="293433" y="277110"/>
                        <a:pt x="294080" y="277369"/>
                      </a:cubicBezTo>
                      <a:cubicBezTo>
                        <a:pt x="293821" y="278146"/>
                        <a:pt x="293433" y="278923"/>
                        <a:pt x="293044" y="279701"/>
                      </a:cubicBezTo>
                      <a:cubicBezTo>
                        <a:pt x="287603" y="290970"/>
                        <a:pt x="277499" y="299132"/>
                        <a:pt x="267784" y="306645"/>
                      </a:cubicBezTo>
                      <a:cubicBezTo>
                        <a:pt x="247057" y="322967"/>
                        <a:pt x="228274" y="341232"/>
                        <a:pt x="205734" y="355352"/>
                      </a:cubicBezTo>
                      <a:cubicBezTo>
                        <a:pt x="190578" y="364808"/>
                        <a:pt x="174126" y="372581"/>
                        <a:pt x="156768" y="377244"/>
                      </a:cubicBezTo>
                      <a:cubicBezTo>
                        <a:pt x="175810" y="348227"/>
                        <a:pt x="202496" y="323614"/>
                        <a:pt x="229440" y="303406"/>
                      </a:cubicBezTo>
                      <a:close/>
                      <a:moveTo>
                        <a:pt x="80858" y="282162"/>
                      </a:moveTo>
                      <a:cubicBezTo>
                        <a:pt x="92516" y="260010"/>
                        <a:pt x="106895" y="239025"/>
                        <a:pt x="122440" y="219464"/>
                      </a:cubicBezTo>
                      <a:cubicBezTo>
                        <a:pt x="136560" y="201588"/>
                        <a:pt x="152234" y="180602"/>
                        <a:pt x="175551" y="174773"/>
                      </a:cubicBezTo>
                      <a:cubicBezTo>
                        <a:pt x="180344" y="173607"/>
                        <a:pt x="185526" y="172960"/>
                        <a:pt x="190448" y="174255"/>
                      </a:cubicBezTo>
                      <a:cubicBezTo>
                        <a:pt x="190578" y="174255"/>
                        <a:pt x="190578" y="174255"/>
                        <a:pt x="190707" y="174384"/>
                      </a:cubicBezTo>
                      <a:cubicBezTo>
                        <a:pt x="189542" y="179566"/>
                        <a:pt x="187728" y="184489"/>
                        <a:pt x="185396" y="189670"/>
                      </a:cubicBezTo>
                      <a:cubicBezTo>
                        <a:pt x="175681" y="210915"/>
                        <a:pt x="160525" y="230864"/>
                        <a:pt x="144203" y="247445"/>
                      </a:cubicBezTo>
                      <a:cubicBezTo>
                        <a:pt x="128010" y="263897"/>
                        <a:pt x="108061" y="277757"/>
                        <a:pt x="84873" y="282032"/>
                      </a:cubicBezTo>
                      <a:cubicBezTo>
                        <a:pt x="83448" y="282291"/>
                        <a:pt x="82153" y="282550"/>
                        <a:pt x="80728" y="282680"/>
                      </a:cubicBezTo>
                      <a:cubicBezTo>
                        <a:pt x="80728" y="282421"/>
                        <a:pt x="80728" y="282291"/>
                        <a:pt x="80858" y="282162"/>
                      </a:cubicBezTo>
                      <a:close/>
                    </a:path>
                  </a:pathLst>
                </a:custGeom>
                <a:solidFill>
                  <a:srgbClr val="006837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1060648" y="3551643"/>
                <a:ext cx="520968" cy="819364"/>
                <a:chOff x="1060648" y="3551643"/>
                <a:chExt cx="520968" cy="819364"/>
              </a:xfrm>
              <a:solidFill>
                <a:srgbClr val="0DB762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060D7F2-F822-4526-B2FD-BE8D56708FB7}"/>
                    </a:ext>
                  </a:extLst>
                </p:cNvPr>
                <p:cNvSpPr/>
                <p:nvPr/>
              </p:nvSpPr>
              <p:spPr>
                <a:xfrm>
                  <a:off x="1180886" y="3966712"/>
                  <a:ext cx="16969" cy="56738"/>
                </a:xfrm>
                <a:custGeom>
                  <a:avLst/>
                  <a:gdLst>
                    <a:gd name="connsiteX0" fmla="*/ 12436 w 16969"/>
                    <a:gd name="connsiteY0" fmla="*/ 41064 h 56738"/>
                    <a:gd name="connsiteX1" fmla="*/ 12306 w 16969"/>
                    <a:gd name="connsiteY1" fmla="*/ 40934 h 56738"/>
                    <a:gd name="connsiteX2" fmla="*/ 16970 w 16969"/>
                    <a:gd name="connsiteY2" fmla="*/ 907 h 56738"/>
                    <a:gd name="connsiteX3" fmla="*/ 0 w 16969"/>
                    <a:gd name="connsiteY3" fmla="*/ 0 h 56738"/>
                    <a:gd name="connsiteX4" fmla="*/ 2461 w 16969"/>
                    <a:gd name="connsiteY4" fmla="*/ 21633 h 56738"/>
                    <a:gd name="connsiteX5" fmla="*/ 13343 w 16969"/>
                    <a:gd name="connsiteY5" fmla="*/ 56739 h 56738"/>
                    <a:gd name="connsiteX6" fmla="*/ 12436 w 16969"/>
                    <a:gd name="connsiteY6" fmla="*/ 41064 h 5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969" h="56738">
                      <a:moveTo>
                        <a:pt x="12436" y="41064"/>
                      </a:moveTo>
                      <a:cubicBezTo>
                        <a:pt x="12436" y="41064"/>
                        <a:pt x="12436" y="40934"/>
                        <a:pt x="12306" y="40934"/>
                      </a:cubicBezTo>
                      <a:cubicBezTo>
                        <a:pt x="10622" y="27462"/>
                        <a:pt x="12695" y="13731"/>
                        <a:pt x="16970" y="907"/>
                      </a:cubicBezTo>
                      <a:cubicBezTo>
                        <a:pt x="11270" y="1036"/>
                        <a:pt x="5570" y="777"/>
                        <a:pt x="0" y="0"/>
                      </a:cubicBezTo>
                      <a:cubicBezTo>
                        <a:pt x="0" y="7125"/>
                        <a:pt x="777" y="14379"/>
                        <a:pt x="2461" y="21633"/>
                      </a:cubicBezTo>
                      <a:cubicBezTo>
                        <a:pt x="5052" y="33033"/>
                        <a:pt x="8550" y="45209"/>
                        <a:pt x="13343" y="56739"/>
                      </a:cubicBezTo>
                      <a:cubicBezTo>
                        <a:pt x="12177" y="51557"/>
                        <a:pt x="11659" y="46246"/>
                        <a:pt x="12436" y="41064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1B600C2-760F-4147-9088-207DC9E4C636}"/>
                    </a:ext>
                  </a:extLst>
                </p:cNvPr>
                <p:cNvSpPr/>
                <p:nvPr/>
              </p:nvSpPr>
              <p:spPr>
                <a:xfrm>
                  <a:off x="1330548" y="3994083"/>
                  <a:ext cx="251068" cy="376923"/>
                </a:xfrm>
                <a:custGeom>
                  <a:avLst/>
                  <a:gdLst>
                    <a:gd name="connsiteX0" fmla="*/ 139860 w 251068"/>
                    <a:gd name="connsiteY0" fmla="*/ 34679 h 376923"/>
                    <a:gd name="connsiteX1" fmla="*/ 145431 w 251068"/>
                    <a:gd name="connsiteY1" fmla="*/ 33642 h 376923"/>
                    <a:gd name="connsiteX2" fmla="*/ 157996 w 251068"/>
                    <a:gd name="connsiteY2" fmla="*/ 35456 h 376923"/>
                    <a:gd name="connsiteX3" fmla="*/ 157607 w 251068"/>
                    <a:gd name="connsiteY3" fmla="*/ 33902 h 376923"/>
                    <a:gd name="connsiteX4" fmla="*/ 146078 w 251068"/>
                    <a:gd name="connsiteY4" fmla="*/ 6180 h 376923"/>
                    <a:gd name="connsiteX5" fmla="*/ 116673 w 251068"/>
                    <a:gd name="connsiteY5" fmla="*/ 3071 h 376923"/>
                    <a:gd name="connsiteX6" fmla="*/ 82733 w 251068"/>
                    <a:gd name="connsiteY6" fmla="*/ 23797 h 376923"/>
                    <a:gd name="connsiteX7" fmla="*/ 46851 w 251068"/>
                    <a:gd name="connsiteY7" fmla="*/ 52555 h 376923"/>
                    <a:gd name="connsiteX8" fmla="*/ 1123 w 251068"/>
                    <a:gd name="connsiteY8" fmla="*/ 110330 h 376923"/>
                    <a:gd name="connsiteX9" fmla="*/ 734 w 251068"/>
                    <a:gd name="connsiteY9" fmla="*/ 134165 h 376923"/>
                    <a:gd name="connsiteX10" fmla="*/ 4103 w 251068"/>
                    <a:gd name="connsiteY10" fmla="*/ 149192 h 376923"/>
                    <a:gd name="connsiteX11" fmla="*/ 9543 w 251068"/>
                    <a:gd name="connsiteY11" fmla="*/ 169659 h 376923"/>
                    <a:gd name="connsiteX12" fmla="*/ 9802 w 251068"/>
                    <a:gd name="connsiteY12" fmla="*/ 169530 h 376923"/>
                    <a:gd name="connsiteX13" fmla="*/ 14854 w 251068"/>
                    <a:gd name="connsiteY13" fmla="*/ 183132 h 376923"/>
                    <a:gd name="connsiteX14" fmla="*/ 46592 w 251068"/>
                    <a:gd name="connsiteY14" fmla="*/ 245052 h 376923"/>
                    <a:gd name="connsiteX15" fmla="*/ 171209 w 251068"/>
                    <a:gd name="connsiteY15" fmla="*/ 354254 h 376923"/>
                    <a:gd name="connsiteX16" fmla="*/ 251006 w 251068"/>
                    <a:gd name="connsiteY16" fmla="*/ 376923 h 376923"/>
                    <a:gd name="connsiteX17" fmla="*/ 246731 w 251068"/>
                    <a:gd name="connsiteY17" fmla="*/ 359176 h 376923"/>
                    <a:gd name="connsiteX18" fmla="*/ 242067 w 251068"/>
                    <a:gd name="connsiteY18" fmla="*/ 347129 h 376923"/>
                    <a:gd name="connsiteX19" fmla="*/ 239218 w 251068"/>
                    <a:gd name="connsiteY19" fmla="*/ 342466 h 376923"/>
                    <a:gd name="connsiteX20" fmla="*/ 17575 w 251068"/>
                    <a:gd name="connsiteY20" fmla="*/ 179375 h 376923"/>
                    <a:gd name="connsiteX21" fmla="*/ 13688 w 251068"/>
                    <a:gd name="connsiteY21" fmla="*/ 170437 h 376923"/>
                    <a:gd name="connsiteX22" fmla="*/ 14336 w 251068"/>
                    <a:gd name="connsiteY22" fmla="*/ 172250 h 376923"/>
                    <a:gd name="connsiteX23" fmla="*/ 14336 w 251068"/>
                    <a:gd name="connsiteY23" fmla="*/ 172380 h 376923"/>
                    <a:gd name="connsiteX24" fmla="*/ 14336 w 251068"/>
                    <a:gd name="connsiteY24" fmla="*/ 172509 h 376923"/>
                    <a:gd name="connsiteX25" fmla="*/ 14725 w 251068"/>
                    <a:gd name="connsiteY25" fmla="*/ 173416 h 376923"/>
                    <a:gd name="connsiteX26" fmla="*/ 14207 w 251068"/>
                    <a:gd name="connsiteY26" fmla="*/ 171084 h 376923"/>
                    <a:gd name="connsiteX27" fmla="*/ 13559 w 251068"/>
                    <a:gd name="connsiteY27" fmla="*/ 167975 h 376923"/>
                    <a:gd name="connsiteX28" fmla="*/ 13688 w 251068"/>
                    <a:gd name="connsiteY28" fmla="*/ 167846 h 376923"/>
                    <a:gd name="connsiteX29" fmla="*/ 13429 w 251068"/>
                    <a:gd name="connsiteY29" fmla="*/ 166939 h 376923"/>
                    <a:gd name="connsiteX30" fmla="*/ 20813 w 251068"/>
                    <a:gd name="connsiteY30" fmla="*/ 124709 h 376923"/>
                    <a:gd name="connsiteX31" fmla="*/ 20425 w 251068"/>
                    <a:gd name="connsiteY31" fmla="*/ 124968 h 376923"/>
                    <a:gd name="connsiteX32" fmla="*/ 52550 w 251068"/>
                    <a:gd name="connsiteY32" fmla="*/ 91935 h 376923"/>
                    <a:gd name="connsiteX33" fmla="*/ 115507 w 251068"/>
                    <a:gd name="connsiteY33" fmla="*/ 44005 h 376923"/>
                    <a:gd name="connsiteX34" fmla="*/ 139860 w 251068"/>
                    <a:gd name="connsiteY34" fmla="*/ 34679 h 376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51068" h="376923">
                      <a:moveTo>
                        <a:pt x="139860" y="34679"/>
                      </a:moveTo>
                      <a:cubicBezTo>
                        <a:pt x="141674" y="34031"/>
                        <a:pt x="143488" y="33772"/>
                        <a:pt x="145431" y="33642"/>
                      </a:cubicBezTo>
                      <a:cubicBezTo>
                        <a:pt x="149705" y="33124"/>
                        <a:pt x="153980" y="33772"/>
                        <a:pt x="157996" y="35456"/>
                      </a:cubicBezTo>
                      <a:cubicBezTo>
                        <a:pt x="157866" y="34938"/>
                        <a:pt x="157737" y="34420"/>
                        <a:pt x="157607" y="33902"/>
                      </a:cubicBezTo>
                      <a:cubicBezTo>
                        <a:pt x="155017" y="25093"/>
                        <a:pt x="152296" y="13434"/>
                        <a:pt x="146078" y="6180"/>
                      </a:cubicBezTo>
                      <a:cubicBezTo>
                        <a:pt x="138694" y="-2499"/>
                        <a:pt x="126000" y="-556"/>
                        <a:pt x="116673" y="3071"/>
                      </a:cubicBezTo>
                      <a:cubicBezTo>
                        <a:pt x="104496" y="7864"/>
                        <a:pt x="93355" y="16025"/>
                        <a:pt x="82733" y="23797"/>
                      </a:cubicBezTo>
                      <a:cubicBezTo>
                        <a:pt x="70297" y="32865"/>
                        <a:pt x="58639" y="42710"/>
                        <a:pt x="46851" y="52555"/>
                      </a:cubicBezTo>
                      <a:cubicBezTo>
                        <a:pt x="27938" y="68359"/>
                        <a:pt x="5786" y="84551"/>
                        <a:pt x="1123" y="110330"/>
                      </a:cubicBezTo>
                      <a:cubicBezTo>
                        <a:pt x="-302" y="118103"/>
                        <a:pt x="-302" y="126134"/>
                        <a:pt x="734" y="134165"/>
                      </a:cubicBezTo>
                      <a:cubicBezTo>
                        <a:pt x="2418" y="139088"/>
                        <a:pt x="2677" y="144270"/>
                        <a:pt x="4103" y="149192"/>
                      </a:cubicBezTo>
                      <a:cubicBezTo>
                        <a:pt x="5916" y="155928"/>
                        <a:pt x="7341" y="162923"/>
                        <a:pt x="9543" y="169659"/>
                      </a:cubicBezTo>
                      <a:cubicBezTo>
                        <a:pt x="9673" y="169659"/>
                        <a:pt x="9673" y="169659"/>
                        <a:pt x="9802" y="169530"/>
                      </a:cubicBezTo>
                      <a:cubicBezTo>
                        <a:pt x="11486" y="174193"/>
                        <a:pt x="13170" y="178727"/>
                        <a:pt x="14854" y="183132"/>
                      </a:cubicBezTo>
                      <a:cubicBezTo>
                        <a:pt x="23145" y="205024"/>
                        <a:pt x="33897" y="225491"/>
                        <a:pt x="46592" y="245052"/>
                      </a:cubicBezTo>
                      <a:cubicBezTo>
                        <a:pt x="77033" y="292204"/>
                        <a:pt x="120041" y="330807"/>
                        <a:pt x="171209" y="354254"/>
                      </a:cubicBezTo>
                      <a:cubicBezTo>
                        <a:pt x="196469" y="365912"/>
                        <a:pt x="223414" y="373555"/>
                        <a:pt x="251006" y="376923"/>
                      </a:cubicBezTo>
                      <a:cubicBezTo>
                        <a:pt x="251653" y="377053"/>
                        <a:pt x="247120" y="360472"/>
                        <a:pt x="246731" y="359176"/>
                      </a:cubicBezTo>
                      <a:cubicBezTo>
                        <a:pt x="245306" y="355161"/>
                        <a:pt x="243881" y="351015"/>
                        <a:pt x="242067" y="347129"/>
                      </a:cubicBezTo>
                      <a:cubicBezTo>
                        <a:pt x="241549" y="346093"/>
                        <a:pt x="240513" y="342595"/>
                        <a:pt x="239218" y="342466"/>
                      </a:cubicBezTo>
                      <a:cubicBezTo>
                        <a:pt x="142969" y="330807"/>
                        <a:pt x="59416" y="266037"/>
                        <a:pt x="17575" y="179375"/>
                      </a:cubicBezTo>
                      <a:cubicBezTo>
                        <a:pt x="16150" y="176266"/>
                        <a:pt x="13948" y="173157"/>
                        <a:pt x="13688" y="170437"/>
                      </a:cubicBezTo>
                      <a:cubicBezTo>
                        <a:pt x="13688" y="170696"/>
                        <a:pt x="14077" y="171602"/>
                        <a:pt x="14336" y="172250"/>
                      </a:cubicBezTo>
                      <a:cubicBezTo>
                        <a:pt x="14336" y="172250"/>
                        <a:pt x="14336" y="172380"/>
                        <a:pt x="14336" y="172380"/>
                      </a:cubicBezTo>
                      <a:cubicBezTo>
                        <a:pt x="14336" y="172380"/>
                        <a:pt x="14336" y="172509"/>
                        <a:pt x="14336" y="172509"/>
                      </a:cubicBezTo>
                      <a:cubicBezTo>
                        <a:pt x="14466" y="172898"/>
                        <a:pt x="14595" y="173286"/>
                        <a:pt x="14725" y="173416"/>
                      </a:cubicBezTo>
                      <a:cubicBezTo>
                        <a:pt x="15113" y="174064"/>
                        <a:pt x="14336" y="171991"/>
                        <a:pt x="14207" y="171084"/>
                      </a:cubicBezTo>
                      <a:cubicBezTo>
                        <a:pt x="13948" y="170048"/>
                        <a:pt x="13818" y="169011"/>
                        <a:pt x="13559" y="167975"/>
                      </a:cubicBezTo>
                      <a:cubicBezTo>
                        <a:pt x="13559" y="167975"/>
                        <a:pt x="13688" y="167975"/>
                        <a:pt x="13688" y="167846"/>
                      </a:cubicBezTo>
                      <a:cubicBezTo>
                        <a:pt x="13559" y="167587"/>
                        <a:pt x="13559" y="167198"/>
                        <a:pt x="13429" y="166939"/>
                      </a:cubicBezTo>
                      <a:cubicBezTo>
                        <a:pt x="12393" y="153208"/>
                        <a:pt x="13559" y="136756"/>
                        <a:pt x="20813" y="124709"/>
                      </a:cubicBezTo>
                      <a:cubicBezTo>
                        <a:pt x="20684" y="124839"/>
                        <a:pt x="20554" y="124839"/>
                        <a:pt x="20425" y="124968"/>
                      </a:cubicBezTo>
                      <a:cubicBezTo>
                        <a:pt x="28326" y="112014"/>
                        <a:pt x="40892" y="101651"/>
                        <a:pt x="52550" y="91935"/>
                      </a:cubicBezTo>
                      <a:cubicBezTo>
                        <a:pt x="72759" y="74966"/>
                        <a:pt x="92967" y="57737"/>
                        <a:pt x="115507" y="44005"/>
                      </a:cubicBezTo>
                      <a:cubicBezTo>
                        <a:pt x="122761" y="39860"/>
                        <a:pt x="131052" y="35456"/>
                        <a:pt x="139860" y="34679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30A8DAC1-E7F8-4A8D-B9BA-0A6101FA729A}"/>
                    </a:ext>
                  </a:extLst>
                </p:cNvPr>
                <p:cNvSpPr/>
                <p:nvPr/>
              </p:nvSpPr>
              <p:spPr>
                <a:xfrm>
                  <a:off x="1244422" y="3882946"/>
                  <a:ext cx="210571" cy="241157"/>
                </a:xfrm>
                <a:custGeom>
                  <a:avLst/>
                  <a:gdLst>
                    <a:gd name="connsiteX0" fmla="*/ 193601 w 210571"/>
                    <a:gd name="connsiteY0" fmla="*/ 4099 h 241157"/>
                    <a:gd name="connsiteX1" fmla="*/ 159144 w 210571"/>
                    <a:gd name="connsiteY1" fmla="*/ 3840 h 241157"/>
                    <a:gd name="connsiteX2" fmla="*/ 123132 w 210571"/>
                    <a:gd name="connsiteY2" fmla="*/ 19126 h 241157"/>
                    <a:gd name="connsiteX3" fmla="*/ 10302 w 210571"/>
                    <a:gd name="connsiteY3" fmla="*/ 141153 h 241157"/>
                    <a:gd name="connsiteX4" fmla="*/ 5639 w 210571"/>
                    <a:gd name="connsiteY4" fmla="*/ 154495 h 241157"/>
                    <a:gd name="connsiteX5" fmla="*/ 5380 w 210571"/>
                    <a:gd name="connsiteY5" fmla="*/ 154495 h 241157"/>
                    <a:gd name="connsiteX6" fmla="*/ 198 w 210571"/>
                    <a:gd name="connsiteY6" fmla="*/ 187528 h 241157"/>
                    <a:gd name="connsiteX7" fmla="*/ 198 w 210571"/>
                    <a:gd name="connsiteY7" fmla="*/ 187657 h 241157"/>
                    <a:gd name="connsiteX8" fmla="*/ 457 w 210571"/>
                    <a:gd name="connsiteY8" fmla="*/ 187657 h 241157"/>
                    <a:gd name="connsiteX9" fmla="*/ 2789 w 210571"/>
                    <a:gd name="connsiteY9" fmla="*/ 208384 h 241157"/>
                    <a:gd name="connsiteX10" fmla="*/ 12764 w 210571"/>
                    <a:gd name="connsiteY10" fmla="*/ 241158 h 241157"/>
                    <a:gd name="connsiteX11" fmla="*/ 12634 w 210571"/>
                    <a:gd name="connsiteY11" fmla="*/ 232090 h 241157"/>
                    <a:gd name="connsiteX12" fmla="*/ 12634 w 210571"/>
                    <a:gd name="connsiteY12" fmla="*/ 227037 h 241157"/>
                    <a:gd name="connsiteX13" fmla="*/ 12634 w 210571"/>
                    <a:gd name="connsiteY13" fmla="*/ 226649 h 241157"/>
                    <a:gd name="connsiteX14" fmla="*/ 17297 w 210571"/>
                    <a:gd name="connsiteY14" fmla="*/ 188694 h 241157"/>
                    <a:gd name="connsiteX15" fmla="*/ 17816 w 210571"/>
                    <a:gd name="connsiteY15" fmla="*/ 188694 h 241157"/>
                    <a:gd name="connsiteX16" fmla="*/ 27531 w 210571"/>
                    <a:gd name="connsiteY16" fmla="*/ 164858 h 241157"/>
                    <a:gd name="connsiteX17" fmla="*/ 37376 w 210571"/>
                    <a:gd name="connsiteY17" fmla="*/ 146464 h 241157"/>
                    <a:gd name="connsiteX18" fmla="*/ 36340 w 210571"/>
                    <a:gd name="connsiteY18" fmla="*/ 146852 h 241157"/>
                    <a:gd name="connsiteX19" fmla="*/ 66523 w 210571"/>
                    <a:gd name="connsiteY19" fmla="*/ 106306 h 241157"/>
                    <a:gd name="connsiteX20" fmla="*/ 125982 w 210571"/>
                    <a:gd name="connsiteY20" fmla="*/ 58247 h 241157"/>
                    <a:gd name="connsiteX21" fmla="*/ 158496 w 210571"/>
                    <a:gd name="connsiteY21" fmla="*/ 42832 h 241157"/>
                    <a:gd name="connsiteX22" fmla="*/ 189715 w 210571"/>
                    <a:gd name="connsiteY22" fmla="*/ 34541 h 241157"/>
                    <a:gd name="connsiteX23" fmla="*/ 196063 w 210571"/>
                    <a:gd name="connsiteY23" fmla="*/ 34800 h 241157"/>
                    <a:gd name="connsiteX24" fmla="*/ 195933 w 210571"/>
                    <a:gd name="connsiteY24" fmla="*/ 35059 h 241157"/>
                    <a:gd name="connsiteX25" fmla="*/ 210571 w 210571"/>
                    <a:gd name="connsiteY25" fmla="*/ 41536 h 241157"/>
                    <a:gd name="connsiteX26" fmla="*/ 206167 w 210571"/>
                    <a:gd name="connsiteY26" fmla="*/ 27676 h 241157"/>
                    <a:gd name="connsiteX27" fmla="*/ 193601 w 210571"/>
                    <a:gd name="connsiteY27" fmla="*/ 4099 h 241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10571" h="241157">
                      <a:moveTo>
                        <a:pt x="193601" y="4099"/>
                      </a:moveTo>
                      <a:cubicBezTo>
                        <a:pt x="183886" y="-2896"/>
                        <a:pt x="169636" y="472"/>
                        <a:pt x="159144" y="3840"/>
                      </a:cubicBezTo>
                      <a:cubicBezTo>
                        <a:pt x="146837" y="7856"/>
                        <a:pt x="134661" y="13296"/>
                        <a:pt x="123132" y="19126"/>
                      </a:cubicBezTo>
                      <a:cubicBezTo>
                        <a:pt x="73518" y="44257"/>
                        <a:pt x="31158" y="89466"/>
                        <a:pt x="10302" y="141153"/>
                      </a:cubicBezTo>
                      <a:cubicBezTo>
                        <a:pt x="8489" y="145557"/>
                        <a:pt x="6934" y="149961"/>
                        <a:pt x="5639" y="154495"/>
                      </a:cubicBezTo>
                      <a:cubicBezTo>
                        <a:pt x="5509" y="154495"/>
                        <a:pt x="5509" y="154495"/>
                        <a:pt x="5380" y="154495"/>
                      </a:cubicBezTo>
                      <a:cubicBezTo>
                        <a:pt x="4343" y="165506"/>
                        <a:pt x="-1097" y="176517"/>
                        <a:pt x="198" y="187528"/>
                      </a:cubicBezTo>
                      <a:cubicBezTo>
                        <a:pt x="198" y="187528"/>
                        <a:pt x="198" y="187528"/>
                        <a:pt x="198" y="187657"/>
                      </a:cubicBezTo>
                      <a:cubicBezTo>
                        <a:pt x="328" y="187657"/>
                        <a:pt x="328" y="187657"/>
                        <a:pt x="457" y="187657"/>
                      </a:cubicBezTo>
                      <a:cubicBezTo>
                        <a:pt x="457" y="194523"/>
                        <a:pt x="1234" y="201389"/>
                        <a:pt x="2789" y="208384"/>
                      </a:cubicBezTo>
                      <a:cubicBezTo>
                        <a:pt x="5121" y="219006"/>
                        <a:pt x="8359" y="230406"/>
                        <a:pt x="12764" y="241158"/>
                      </a:cubicBezTo>
                      <a:cubicBezTo>
                        <a:pt x="12504" y="238178"/>
                        <a:pt x="12764" y="235199"/>
                        <a:pt x="12634" y="232090"/>
                      </a:cubicBezTo>
                      <a:cubicBezTo>
                        <a:pt x="12504" y="230276"/>
                        <a:pt x="12375" y="228592"/>
                        <a:pt x="12634" y="227037"/>
                      </a:cubicBezTo>
                      <a:cubicBezTo>
                        <a:pt x="12634" y="226908"/>
                        <a:pt x="12634" y="226778"/>
                        <a:pt x="12634" y="226649"/>
                      </a:cubicBezTo>
                      <a:cubicBezTo>
                        <a:pt x="11598" y="213824"/>
                        <a:pt x="13541" y="201000"/>
                        <a:pt x="17297" y="188694"/>
                      </a:cubicBezTo>
                      <a:cubicBezTo>
                        <a:pt x="17427" y="188694"/>
                        <a:pt x="17557" y="188694"/>
                        <a:pt x="17816" y="188694"/>
                      </a:cubicBezTo>
                      <a:cubicBezTo>
                        <a:pt x="19888" y="180403"/>
                        <a:pt x="23774" y="172631"/>
                        <a:pt x="27531" y="164858"/>
                      </a:cubicBezTo>
                      <a:cubicBezTo>
                        <a:pt x="30640" y="158511"/>
                        <a:pt x="33360" y="152164"/>
                        <a:pt x="37376" y="146464"/>
                      </a:cubicBezTo>
                      <a:cubicBezTo>
                        <a:pt x="36988" y="146593"/>
                        <a:pt x="36728" y="146723"/>
                        <a:pt x="36340" y="146852"/>
                      </a:cubicBezTo>
                      <a:cubicBezTo>
                        <a:pt x="44889" y="132344"/>
                        <a:pt x="55123" y="118742"/>
                        <a:pt x="66523" y="106306"/>
                      </a:cubicBezTo>
                      <a:cubicBezTo>
                        <a:pt x="83752" y="87523"/>
                        <a:pt x="103701" y="70942"/>
                        <a:pt x="125982" y="58247"/>
                      </a:cubicBezTo>
                      <a:cubicBezTo>
                        <a:pt x="136474" y="52288"/>
                        <a:pt x="147485" y="47366"/>
                        <a:pt x="158496" y="42832"/>
                      </a:cubicBezTo>
                      <a:cubicBezTo>
                        <a:pt x="168471" y="38686"/>
                        <a:pt x="178834" y="34930"/>
                        <a:pt x="189715" y="34541"/>
                      </a:cubicBezTo>
                      <a:cubicBezTo>
                        <a:pt x="191788" y="34412"/>
                        <a:pt x="193990" y="34541"/>
                        <a:pt x="196063" y="34800"/>
                      </a:cubicBezTo>
                      <a:cubicBezTo>
                        <a:pt x="196063" y="34930"/>
                        <a:pt x="195933" y="34930"/>
                        <a:pt x="195933" y="35059"/>
                      </a:cubicBezTo>
                      <a:cubicBezTo>
                        <a:pt x="201503" y="34671"/>
                        <a:pt x="206426" y="37521"/>
                        <a:pt x="210571" y="41536"/>
                      </a:cubicBezTo>
                      <a:cubicBezTo>
                        <a:pt x="209405" y="36743"/>
                        <a:pt x="207721" y="32080"/>
                        <a:pt x="206167" y="27676"/>
                      </a:cubicBezTo>
                      <a:cubicBezTo>
                        <a:pt x="203576" y="19903"/>
                        <a:pt x="200726" y="9281"/>
                        <a:pt x="193601" y="4099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91F3CCB-9CF7-42A1-A207-6CC7BF16EE3A}"/>
                    </a:ext>
                  </a:extLst>
                </p:cNvPr>
                <p:cNvSpPr/>
                <p:nvPr/>
              </p:nvSpPr>
              <p:spPr>
                <a:xfrm>
                  <a:off x="1180368" y="3792789"/>
                  <a:ext cx="187055" cy="174861"/>
                </a:xfrm>
                <a:custGeom>
                  <a:avLst/>
                  <a:gdLst>
                    <a:gd name="connsiteX0" fmla="*/ 108166 w 187055"/>
                    <a:gd name="connsiteY0" fmla="*/ 20418 h 174861"/>
                    <a:gd name="connsiteX1" fmla="*/ 41971 w 187055"/>
                    <a:gd name="connsiteY1" fmla="*/ 80136 h 174861"/>
                    <a:gd name="connsiteX2" fmla="*/ 6088 w 187055"/>
                    <a:gd name="connsiteY2" fmla="*/ 140372 h 174861"/>
                    <a:gd name="connsiteX3" fmla="*/ 5829 w 187055"/>
                    <a:gd name="connsiteY3" fmla="*/ 140372 h 174861"/>
                    <a:gd name="connsiteX4" fmla="*/ 5829 w 187055"/>
                    <a:gd name="connsiteY4" fmla="*/ 140502 h 174861"/>
                    <a:gd name="connsiteX5" fmla="*/ 4793 w 187055"/>
                    <a:gd name="connsiteY5" fmla="*/ 146590 h 174861"/>
                    <a:gd name="connsiteX6" fmla="*/ 2720 w 187055"/>
                    <a:gd name="connsiteY6" fmla="*/ 155917 h 174861"/>
                    <a:gd name="connsiteX7" fmla="*/ 648 w 187055"/>
                    <a:gd name="connsiteY7" fmla="*/ 166151 h 174861"/>
                    <a:gd name="connsiteX8" fmla="*/ 0 w 187055"/>
                    <a:gd name="connsiteY8" fmla="*/ 173794 h 174861"/>
                    <a:gd name="connsiteX9" fmla="*/ 518 w 187055"/>
                    <a:gd name="connsiteY9" fmla="*/ 173923 h 174861"/>
                    <a:gd name="connsiteX10" fmla="*/ 17488 w 187055"/>
                    <a:gd name="connsiteY10" fmla="*/ 174830 h 174861"/>
                    <a:gd name="connsiteX11" fmla="*/ 17617 w 187055"/>
                    <a:gd name="connsiteY11" fmla="*/ 174830 h 174861"/>
                    <a:gd name="connsiteX12" fmla="*/ 18654 w 187055"/>
                    <a:gd name="connsiteY12" fmla="*/ 173017 h 174861"/>
                    <a:gd name="connsiteX13" fmla="*/ 23576 w 187055"/>
                    <a:gd name="connsiteY13" fmla="*/ 163042 h 174861"/>
                    <a:gd name="connsiteX14" fmla="*/ 28499 w 187055"/>
                    <a:gd name="connsiteY14" fmla="*/ 153067 h 174861"/>
                    <a:gd name="connsiteX15" fmla="*/ 37437 w 187055"/>
                    <a:gd name="connsiteY15" fmla="*/ 135709 h 174861"/>
                    <a:gd name="connsiteX16" fmla="*/ 36919 w 187055"/>
                    <a:gd name="connsiteY16" fmla="*/ 135838 h 174861"/>
                    <a:gd name="connsiteX17" fmla="*/ 109591 w 187055"/>
                    <a:gd name="connsiteY17" fmla="*/ 62130 h 174861"/>
                    <a:gd name="connsiteX18" fmla="*/ 172418 w 187055"/>
                    <a:gd name="connsiteY18" fmla="*/ 35575 h 174861"/>
                    <a:gd name="connsiteX19" fmla="*/ 174231 w 187055"/>
                    <a:gd name="connsiteY19" fmla="*/ 36093 h 174861"/>
                    <a:gd name="connsiteX20" fmla="*/ 174102 w 187055"/>
                    <a:gd name="connsiteY20" fmla="*/ 36352 h 174861"/>
                    <a:gd name="connsiteX21" fmla="*/ 185890 w 187055"/>
                    <a:gd name="connsiteY21" fmla="*/ 42052 h 174861"/>
                    <a:gd name="connsiteX22" fmla="*/ 187056 w 187055"/>
                    <a:gd name="connsiteY22" fmla="*/ 43477 h 174861"/>
                    <a:gd name="connsiteX23" fmla="*/ 186538 w 187055"/>
                    <a:gd name="connsiteY23" fmla="*/ 41534 h 174861"/>
                    <a:gd name="connsiteX24" fmla="*/ 174102 w 187055"/>
                    <a:gd name="connsiteY24" fmla="*/ 10055 h 174861"/>
                    <a:gd name="connsiteX25" fmla="*/ 108166 w 187055"/>
                    <a:gd name="connsiteY25" fmla="*/ 20418 h 17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87055" h="174861">
                      <a:moveTo>
                        <a:pt x="108166" y="20418"/>
                      </a:moveTo>
                      <a:cubicBezTo>
                        <a:pt x="83812" y="37518"/>
                        <a:pt x="61402" y="57596"/>
                        <a:pt x="41971" y="80136"/>
                      </a:cubicBezTo>
                      <a:cubicBezTo>
                        <a:pt x="26556" y="98013"/>
                        <a:pt x="13213" y="118351"/>
                        <a:pt x="6088" y="140372"/>
                      </a:cubicBezTo>
                      <a:cubicBezTo>
                        <a:pt x="5959" y="140372"/>
                        <a:pt x="5959" y="140372"/>
                        <a:pt x="5829" y="140372"/>
                      </a:cubicBezTo>
                      <a:cubicBezTo>
                        <a:pt x="5829" y="140372"/>
                        <a:pt x="5829" y="140502"/>
                        <a:pt x="5829" y="140502"/>
                      </a:cubicBezTo>
                      <a:cubicBezTo>
                        <a:pt x="5700" y="142575"/>
                        <a:pt x="5441" y="144647"/>
                        <a:pt x="4793" y="146590"/>
                      </a:cubicBezTo>
                      <a:cubicBezTo>
                        <a:pt x="3757" y="149958"/>
                        <a:pt x="2979" y="152420"/>
                        <a:pt x="2720" y="155917"/>
                      </a:cubicBezTo>
                      <a:cubicBezTo>
                        <a:pt x="2461" y="159415"/>
                        <a:pt x="1166" y="162653"/>
                        <a:pt x="648" y="166151"/>
                      </a:cubicBezTo>
                      <a:cubicBezTo>
                        <a:pt x="259" y="168742"/>
                        <a:pt x="389" y="171203"/>
                        <a:pt x="0" y="173794"/>
                      </a:cubicBezTo>
                      <a:cubicBezTo>
                        <a:pt x="130" y="173794"/>
                        <a:pt x="259" y="173794"/>
                        <a:pt x="518" y="173923"/>
                      </a:cubicBezTo>
                      <a:cubicBezTo>
                        <a:pt x="6218" y="174700"/>
                        <a:pt x="11918" y="174960"/>
                        <a:pt x="17488" y="174830"/>
                      </a:cubicBezTo>
                      <a:cubicBezTo>
                        <a:pt x="17488" y="174830"/>
                        <a:pt x="17617" y="174830"/>
                        <a:pt x="17617" y="174830"/>
                      </a:cubicBezTo>
                      <a:cubicBezTo>
                        <a:pt x="17747" y="174182"/>
                        <a:pt x="18136" y="173664"/>
                        <a:pt x="18654" y="173017"/>
                      </a:cubicBezTo>
                      <a:cubicBezTo>
                        <a:pt x="20856" y="170555"/>
                        <a:pt x="22022" y="165892"/>
                        <a:pt x="23576" y="163042"/>
                      </a:cubicBezTo>
                      <a:cubicBezTo>
                        <a:pt x="25390" y="159803"/>
                        <a:pt x="26944" y="156565"/>
                        <a:pt x="28499" y="153067"/>
                      </a:cubicBezTo>
                      <a:cubicBezTo>
                        <a:pt x="31090" y="147109"/>
                        <a:pt x="33810" y="141150"/>
                        <a:pt x="37437" y="135709"/>
                      </a:cubicBezTo>
                      <a:cubicBezTo>
                        <a:pt x="37308" y="135709"/>
                        <a:pt x="37178" y="135838"/>
                        <a:pt x="36919" y="135838"/>
                      </a:cubicBezTo>
                      <a:cubicBezTo>
                        <a:pt x="55961" y="107081"/>
                        <a:pt x="82776" y="82339"/>
                        <a:pt x="109591" y="62130"/>
                      </a:cubicBezTo>
                      <a:cubicBezTo>
                        <a:pt x="126042" y="49694"/>
                        <a:pt x="150137" y="30004"/>
                        <a:pt x="172418" y="35575"/>
                      </a:cubicBezTo>
                      <a:cubicBezTo>
                        <a:pt x="173065" y="35704"/>
                        <a:pt x="173584" y="35834"/>
                        <a:pt x="174231" y="36093"/>
                      </a:cubicBezTo>
                      <a:cubicBezTo>
                        <a:pt x="174231" y="36222"/>
                        <a:pt x="174102" y="36222"/>
                        <a:pt x="174102" y="36352"/>
                      </a:cubicBezTo>
                      <a:cubicBezTo>
                        <a:pt x="178377" y="36870"/>
                        <a:pt x="182651" y="38813"/>
                        <a:pt x="185890" y="42052"/>
                      </a:cubicBezTo>
                      <a:cubicBezTo>
                        <a:pt x="186279" y="42440"/>
                        <a:pt x="186667" y="42958"/>
                        <a:pt x="187056" y="43477"/>
                      </a:cubicBezTo>
                      <a:cubicBezTo>
                        <a:pt x="186926" y="42829"/>
                        <a:pt x="186667" y="42181"/>
                        <a:pt x="186538" y="41534"/>
                      </a:cubicBezTo>
                      <a:cubicBezTo>
                        <a:pt x="183558" y="31170"/>
                        <a:pt x="180449" y="18993"/>
                        <a:pt x="174102" y="10055"/>
                      </a:cubicBezTo>
                      <a:cubicBezTo>
                        <a:pt x="157909" y="-12873"/>
                        <a:pt x="124229" y="9019"/>
                        <a:pt x="108166" y="20418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22B9A47-525D-4F7B-9D22-CDBB8299E8E7}"/>
                    </a:ext>
                  </a:extLst>
                </p:cNvPr>
                <p:cNvSpPr/>
                <p:nvPr/>
              </p:nvSpPr>
              <p:spPr>
                <a:xfrm>
                  <a:off x="1109723" y="3690792"/>
                  <a:ext cx="152513" cy="237576"/>
                </a:xfrm>
                <a:custGeom>
                  <a:avLst/>
                  <a:gdLst>
                    <a:gd name="connsiteX0" fmla="*/ 15979 w 152513"/>
                    <a:gd name="connsiteY0" fmla="*/ 234986 h 237576"/>
                    <a:gd name="connsiteX1" fmla="*/ 13517 w 152513"/>
                    <a:gd name="connsiteY1" fmla="*/ 220866 h 237576"/>
                    <a:gd name="connsiteX2" fmla="*/ 12740 w 152513"/>
                    <a:gd name="connsiteY2" fmla="*/ 215037 h 237576"/>
                    <a:gd name="connsiteX3" fmla="*/ 12740 w 152513"/>
                    <a:gd name="connsiteY3" fmla="*/ 214389 h 237576"/>
                    <a:gd name="connsiteX4" fmla="*/ 12740 w 152513"/>
                    <a:gd name="connsiteY4" fmla="*/ 214260 h 237576"/>
                    <a:gd name="connsiteX5" fmla="*/ 13129 w 152513"/>
                    <a:gd name="connsiteY5" fmla="*/ 199751 h 237576"/>
                    <a:gd name="connsiteX6" fmla="*/ 17404 w 152513"/>
                    <a:gd name="connsiteY6" fmla="*/ 177600 h 237576"/>
                    <a:gd name="connsiteX7" fmla="*/ 18051 w 152513"/>
                    <a:gd name="connsiteY7" fmla="*/ 177729 h 237576"/>
                    <a:gd name="connsiteX8" fmla="*/ 18699 w 152513"/>
                    <a:gd name="connsiteY8" fmla="*/ 175657 h 237576"/>
                    <a:gd name="connsiteX9" fmla="*/ 18958 w 152513"/>
                    <a:gd name="connsiteY9" fmla="*/ 175138 h 237576"/>
                    <a:gd name="connsiteX10" fmla="*/ 22456 w 152513"/>
                    <a:gd name="connsiteY10" fmla="*/ 165941 h 237576"/>
                    <a:gd name="connsiteX11" fmla="*/ 26083 w 152513"/>
                    <a:gd name="connsiteY11" fmla="*/ 158428 h 237576"/>
                    <a:gd name="connsiteX12" fmla="*/ 26212 w 152513"/>
                    <a:gd name="connsiteY12" fmla="*/ 158298 h 237576"/>
                    <a:gd name="connsiteX13" fmla="*/ 27119 w 152513"/>
                    <a:gd name="connsiteY13" fmla="*/ 156226 h 237576"/>
                    <a:gd name="connsiteX14" fmla="*/ 28674 w 152513"/>
                    <a:gd name="connsiteY14" fmla="*/ 152210 h 237576"/>
                    <a:gd name="connsiteX15" fmla="*/ 32171 w 152513"/>
                    <a:gd name="connsiteY15" fmla="*/ 143401 h 237576"/>
                    <a:gd name="connsiteX16" fmla="*/ 31264 w 152513"/>
                    <a:gd name="connsiteY16" fmla="*/ 143531 h 237576"/>
                    <a:gd name="connsiteX17" fmla="*/ 31524 w 152513"/>
                    <a:gd name="connsiteY17" fmla="*/ 143013 h 237576"/>
                    <a:gd name="connsiteX18" fmla="*/ 73106 w 152513"/>
                    <a:gd name="connsiteY18" fmla="*/ 80315 h 237576"/>
                    <a:gd name="connsiteX19" fmla="*/ 126217 w 152513"/>
                    <a:gd name="connsiteY19" fmla="*/ 35624 h 237576"/>
                    <a:gd name="connsiteX20" fmla="*/ 141114 w 152513"/>
                    <a:gd name="connsiteY20" fmla="*/ 35106 h 237576"/>
                    <a:gd name="connsiteX21" fmla="*/ 141373 w 152513"/>
                    <a:gd name="connsiteY21" fmla="*/ 35235 h 237576"/>
                    <a:gd name="connsiteX22" fmla="*/ 141244 w 152513"/>
                    <a:gd name="connsiteY22" fmla="*/ 35883 h 237576"/>
                    <a:gd name="connsiteX23" fmla="*/ 152514 w 152513"/>
                    <a:gd name="connsiteY23" fmla="*/ 40028 h 237576"/>
                    <a:gd name="connsiteX24" fmla="*/ 145519 w 152513"/>
                    <a:gd name="connsiteY24" fmla="*/ 20338 h 237576"/>
                    <a:gd name="connsiteX25" fmla="*/ 123626 w 152513"/>
                    <a:gd name="connsiteY25" fmla="*/ 0 h 237576"/>
                    <a:gd name="connsiteX26" fmla="*/ 62225 w 152513"/>
                    <a:gd name="connsiteY26" fmla="*/ 45080 h 237576"/>
                    <a:gd name="connsiteX27" fmla="*/ 16238 w 152513"/>
                    <a:gd name="connsiteY27" fmla="*/ 116198 h 237576"/>
                    <a:gd name="connsiteX28" fmla="*/ 5745 w 152513"/>
                    <a:gd name="connsiteY28" fmla="*/ 143531 h 237576"/>
                    <a:gd name="connsiteX29" fmla="*/ 5227 w 152513"/>
                    <a:gd name="connsiteY29" fmla="*/ 143401 h 237576"/>
                    <a:gd name="connsiteX30" fmla="*/ 1341 w 152513"/>
                    <a:gd name="connsiteY30" fmla="*/ 157003 h 237576"/>
                    <a:gd name="connsiteX31" fmla="*/ 45 w 152513"/>
                    <a:gd name="connsiteY31" fmla="*/ 165553 h 237576"/>
                    <a:gd name="connsiteX32" fmla="*/ 563 w 152513"/>
                    <a:gd name="connsiteY32" fmla="*/ 171900 h 237576"/>
                    <a:gd name="connsiteX33" fmla="*/ 434 w 152513"/>
                    <a:gd name="connsiteY33" fmla="*/ 172936 h 237576"/>
                    <a:gd name="connsiteX34" fmla="*/ 823 w 152513"/>
                    <a:gd name="connsiteY34" fmla="*/ 173066 h 237576"/>
                    <a:gd name="connsiteX35" fmla="*/ 823 w 152513"/>
                    <a:gd name="connsiteY35" fmla="*/ 179931 h 237576"/>
                    <a:gd name="connsiteX36" fmla="*/ 9502 w 152513"/>
                    <a:gd name="connsiteY36" fmla="*/ 219700 h 237576"/>
                    <a:gd name="connsiteX37" fmla="*/ 16626 w 152513"/>
                    <a:gd name="connsiteY37" fmla="*/ 237577 h 237576"/>
                    <a:gd name="connsiteX38" fmla="*/ 15979 w 152513"/>
                    <a:gd name="connsiteY38" fmla="*/ 234986 h 23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2513" h="237576">
                      <a:moveTo>
                        <a:pt x="15979" y="234986"/>
                      </a:moveTo>
                      <a:cubicBezTo>
                        <a:pt x="14295" y="230582"/>
                        <a:pt x="13388" y="225789"/>
                        <a:pt x="13517" y="220866"/>
                      </a:cubicBezTo>
                      <a:cubicBezTo>
                        <a:pt x="13129" y="218923"/>
                        <a:pt x="12870" y="216980"/>
                        <a:pt x="12740" y="215037"/>
                      </a:cubicBezTo>
                      <a:cubicBezTo>
                        <a:pt x="12740" y="214778"/>
                        <a:pt x="12740" y="214648"/>
                        <a:pt x="12740" y="214389"/>
                      </a:cubicBezTo>
                      <a:cubicBezTo>
                        <a:pt x="12740" y="214389"/>
                        <a:pt x="12740" y="214260"/>
                        <a:pt x="12740" y="214260"/>
                      </a:cubicBezTo>
                      <a:cubicBezTo>
                        <a:pt x="12481" y="209467"/>
                        <a:pt x="12740" y="204544"/>
                        <a:pt x="13129" y="199751"/>
                      </a:cubicBezTo>
                      <a:cubicBezTo>
                        <a:pt x="13906" y="192238"/>
                        <a:pt x="15331" y="184854"/>
                        <a:pt x="17404" y="177600"/>
                      </a:cubicBezTo>
                      <a:cubicBezTo>
                        <a:pt x="17663" y="177600"/>
                        <a:pt x="17792" y="177600"/>
                        <a:pt x="18051" y="177729"/>
                      </a:cubicBezTo>
                      <a:cubicBezTo>
                        <a:pt x="18051" y="177082"/>
                        <a:pt x="18310" y="176304"/>
                        <a:pt x="18699" y="175657"/>
                      </a:cubicBezTo>
                      <a:cubicBezTo>
                        <a:pt x="18829" y="175527"/>
                        <a:pt x="18829" y="175268"/>
                        <a:pt x="18958" y="175138"/>
                      </a:cubicBezTo>
                      <a:cubicBezTo>
                        <a:pt x="19735" y="172030"/>
                        <a:pt x="21160" y="168921"/>
                        <a:pt x="22456" y="165941"/>
                      </a:cubicBezTo>
                      <a:cubicBezTo>
                        <a:pt x="23622" y="163480"/>
                        <a:pt x="24917" y="160889"/>
                        <a:pt x="26083" y="158428"/>
                      </a:cubicBezTo>
                      <a:cubicBezTo>
                        <a:pt x="26083" y="158428"/>
                        <a:pt x="26083" y="158298"/>
                        <a:pt x="26212" y="158298"/>
                      </a:cubicBezTo>
                      <a:cubicBezTo>
                        <a:pt x="26471" y="157651"/>
                        <a:pt x="26860" y="156873"/>
                        <a:pt x="27119" y="156226"/>
                      </a:cubicBezTo>
                      <a:cubicBezTo>
                        <a:pt x="27767" y="154930"/>
                        <a:pt x="28285" y="153505"/>
                        <a:pt x="28674" y="152210"/>
                      </a:cubicBezTo>
                      <a:cubicBezTo>
                        <a:pt x="29710" y="148971"/>
                        <a:pt x="30487" y="145992"/>
                        <a:pt x="32171" y="143401"/>
                      </a:cubicBezTo>
                      <a:cubicBezTo>
                        <a:pt x="31912" y="143401"/>
                        <a:pt x="31524" y="143531"/>
                        <a:pt x="31264" y="143531"/>
                      </a:cubicBezTo>
                      <a:cubicBezTo>
                        <a:pt x="31394" y="143401"/>
                        <a:pt x="31394" y="143142"/>
                        <a:pt x="31524" y="143013"/>
                      </a:cubicBezTo>
                      <a:cubicBezTo>
                        <a:pt x="43182" y="120861"/>
                        <a:pt x="57561" y="99876"/>
                        <a:pt x="73106" y="80315"/>
                      </a:cubicBezTo>
                      <a:cubicBezTo>
                        <a:pt x="87226" y="62439"/>
                        <a:pt x="102900" y="41453"/>
                        <a:pt x="126217" y="35624"/>
                      </a:cubicBezTo>
                      <a:cubicBezTo>
                        <a:pt x="131010" y="34458"/>
                        <a:pt x="136192" y="33810"/>
                        <a:pt x="141114" y="35106"/>
                      </a:cubicBezTo>
                      <a:cubicBezTo>
                        <a:pt x="141244" y="35106"/>
                        <a:pt x="141244" y="35106"/>
                        <a:pt x="141373" y="35235"/>
                      </a:cubicBezTo>
                      <a:cubicBezTo>
                        <a:pt x="141373" y="35494"/>
                        <a:pt x="141244" y="35624"/>
                        <a:pt x="141244" y="35883"/>
                      </a:cubicBezTo>
                      <a:cubicBezTo>
                        <a:pt x="145778" y="36272"/>
                        <a:pt x="149534" y="37826"/>
                        <a:pt x="152514" y="40028"/>
                      </a:cubicBezTo>
                      <a:cubicBezTo>
                        <a:pt x="150571" y="33163"/>
                        <a:pt x="147980" y="26556"/>
                        <a:pt x="145519" y="20338"/>
                      </a:cubicBezTo>
                      <a:cubicBezTo>
                        <a:pt x="141373" y="9975"/>
                        <a:pt x="136192" y="130"/>
                        <a:pt x="123626" y="0"/>
                      </a:cubicBezTo>
                      <a:cubicBezTo>
                        <a:pt x="96682" y="-129"/>
                        <a:pt x="77122" y="26297"/>
                        <a:pt x="62225" y="45080"/>
                      </a:cubicBezTo>
                      <a:cubicBezTo>
                        <a:pt x="44737" y="66973"/>
                        <a:pt x="28285" y="90808"/>
                        <a:pt x="16238" y="116198"/>
                      </a:cubicBezTo>
                      <a:cubicBezTo>
                        <a:pt x="12093" y="124877"/>
                        <a:pt x="8465" y="134074"/>
                        <a:pt x="5745" y="143531"/>
                      </a:cubicBezTo>
                      <a:cubicBezTo>
                        <a:pt x="5616" y="143531"/>
                        <a:pt x="5356" y="143531"/>
                        <a:pt x="5227" y="143401"/>
                      </a:cubicBezTo>
                      <a:cubicBezTo>
                        <a:pt x="4191" y="147935"/>
                        <a:pt x="2377" y="152469"/>
                        <a:pt x="1341" y="157003"/>
                      </a:cubicBezTo>
                      <a:cubicBezTo>
                        <a:pt x="693" y="159853"/>
                        <a:pt x="-214" y="162703"/>
                        <a:pt x="45" y="165553"/>
                      </a:cubicBezTo>
                      <a:cubicBezTo>
                        <a:pt x="175" y="167755"/>
                        <a:pt x="693" y="169698"/>
                        <a:pt x="563" y="171900"/>
                      </a:cubicBezTo>
                      <a:cubicBezTo>
                        <a:pt x="563" y="172289"/>
                        <a:pt x="434" y="172548"/>
                        <a:pt x="434" y="172936"/>
                      </a:cubicBezTo>
                      <a:cubicBezTo>
                        <a:pt x="563" y="172936"/>
                        <a:pt x="693" y="173066"/>
                        <a:pt x="823" y="173066"/>
                      </a:cubicBezTo>
                      <a:cubicBezTo>
                        <a:pt x="693" y="175398"/>
                        <a:pt x="693" y="177600"/>
                        <a:pt x="823" y="179931"/>
                      </a:cubicBezTo>
                      <a:cubicBezTo>
                        <a:pt x="1211" y="193663"/>
                        <a:pt x="4968" y="206876"/>
                        <a:pt x="9502" y="219700"/>
                      </a:cubicBezTo>
                      <a:cubicBezTo>
                        <a:pt x="11574" y="225659"/>
                        <a:pt x="13777" y="231747"/>
                        <a:pt x="16626" y="237577"/>
                      </a:cubicBezTo>
                      <a:cubicBezTo>
                        <a:pt x="16108" y="236670"/>
                        <a:pt x="15979" y="235893"/>
                        <a:pt x="15979" y="234986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1C7BB06-82BB-46ED-9486-CE203D1EA6A4}"/>
                    </a:ext>
                  </a:extLst>
                </p:cNvPr>
                <p:cNvSpPr/>
                <p:nvPr/>
              </p:nvSpPr>
              <p:spPr>
                <a:xfrm>
                  <a:off x="1060648" y="3551643"/>
                  <a:ext cx="100033" cy="269337"/>
                </a:xfrm>
                <a:custGeom>
                  <a:avLst/>
                  <a:gdLst>
                    <a:gd name="connsiteX0" fmla="*/ 87982 w 100033"/>
                    <a:gd name="connsiteY0" fmla="*/ 24 h 269337"/>
                    <a:gd name="connsiteX1" fmla="*/ 12590 w 100033"/>
                    <a:gd name="connsiteY1" fmla="*/ 158710 h 269337"/>
                    <a:gd name="connsiteX2" fmla="*/ 543 w 100033"/>
                    <a:gd name="connsiteY2" fmla="*/ 228273 h 269337"/>
                    <a:gd name="connsiteX3" fmla="*/ 11683 w 100033"/>
                    <a:gd name="connsiteY3" fmla="*/ 269337 h 269337"/>
                    <a:gd name="connsiteX4" fmla="*/ 12719 w 100033"/>
                    <a:gd name="connsiteY4" fmla="*/ 257160 h 269337"/>
                    <a:gd name="connsiteX5" fmla="*/ 13238 w 100033"/>
                    <a:gd name="connsiteY5" fmla="*/ 236823 h 269337"/>
                    <a:gd name="connsiteX6" fmla="*/ 32539 w 100033"/>
                    <a:gd name="connsiteY6" fmla="*/ 170369 h 269337"/>
                    <a:gd name="connsiteX7" fmla="*/ 63240 w 100033"/>
                    <a:gd name="connsiteY7" fmla="*/ 99769 h 269337"/>
                    <a:gd name="connsiteX8" fmla="*/ 99770 w 100033"/>
                    <a:gd name="connsiteY8" fmla="*/ 34481 h 269337"/>
                    <a:gd name="connsiteX9" fmla="*/ 99123 w 100033"/>
                    <a:gd name="connsiteY9" fmla="*/ 29041 h 269337"/>
                    <a:gd name="connsiteX10" fmla="*/ 95366 w 100033"/>
                    <a:gd name="connsiteY10" fmla="*/ 16734 h 269337"/>
                    <a:gd name="connsiteX11" fmla="*/ 90703 w 100033"/>
                    <a:gd name="connsiteY11" fmla="*/ 4687 h 269337"/>
                    <a:gd name="connsiteX12" fmla="*/ 87982 w 100033"/>
                    <a:gd name="connsiteY12" fmla="*/ 24 h 26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033" h="269337">
                      <a:moveTo>
                        <a:pt x="87982" y="24"/>
                      </a:moveTo>
                      <a:cubicBezTo>
                        <a:pt x="56893" y="49767"/>
                        <a:pt x="31373" y="103137"/>
                        <a:pt x="12590" y="158710"/>
                      </a:cubicBezTo>
                      <a:cubicBezTo>
                        <a:pt x="5077" y="180991"/>
                        <a:pt x="-2048" y="204567"/>
                        <a:pt x="543" y="228273"/>
                      </a:cubicBezTo>
                      <a:cubicBezTo>
                        <a:pt x="1968" y="242263"/>
                        <a:pt x="6372" y="256254"/>
                        <a:pt x="11683" y="269337"/>
                      </a:cubicBezTo>
                      <a:cubicBezTo>
                        <a:pt x="11295" y="265192"/>
                        <a:pt x="12201" y="261176"/>
                        <a:pt x="12719" y="257160"/>
                      </a:cubicBezTo>
                      <a:cubicBezTo>
                        <a:pt x="12331" y="250424"/>
                        <a:pt x="12331" y="243818"/>
                        <a:pt x="13238" y="236823"/>
                      </a:cubicBezTo>
                      <a:cubicBezTo>
                        <a:pt x="16217" y="213894"/>
                        <a:pt x="24508" y="191743"/>
                        <a:pt x="32539" y="170369"/>
                      </a:cubicBezTo>
                      <a:cubicBezTo>
                        <a:pt x="41607" y="146274"/>
                        <a:pt x="51841" y="122698"/>
                        <a:pt x="63240" y="99769"/>
                      </a:cubicBezTo>
                      <a:cubicBezTo>
                        <a:pt x="74381" y="77359"/>
                        <a:pt x="86557" y="55596"/>
                        <a:pt x="99770" y="34481"/>
                      </a:cubicBezTo>
                      <a:cubicBezTo>
                        <a:pt x="100548" y="33315"/>
                        <a:pt x="99382" y="29818"/>
                        <a:pt x="99123" y="29041"/>
                      </a:cubicBezTo>
                      <a:cubicBezTo>
                        <a:pt x="98086" y="24895"/>
                        <a:pt x="96791" y="20750"/>
                        <a:pt x="95366" y="16734"/>
                      </a:cubicBezTo>
                      <a:cubicBezTo>
                        <a:pt x="93941" y="12718"/>
                        <a:pt x="92516" y="8573"/>
                        <a:pt x="90703" y="4687"/>
                      </a:cubicBezTo>
                      <a:cubicBezTo>
                        <a:pt x="90573" y="4169"/>
                        <a:pt x="88241" y="-365"/>
                        <a:pt x="87982" y="24"/>
                      </a:cubicBezTo>
                      <a:close/>
                    </a:path>
                  </a:pathLst>
                </a:custGeom>
                <a:solidFill>
                  <a:srgbClr val="0DB76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1800379" y="2848001"/>
              <a:ext cx="285045" cy="539669"/>
              <a:chOff x="1393979" y="2848001"/>
              <a:chExt cx="285045" cy="539669"/>
            </a:xfrm>
          </p:grpSpPr>
          <p:grpSp>
            <p:nvGrpSpPr>
              <p:cNvPr id="55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1393979" y="2848001"/>
                <a:ext cx="285045" cy="539669"/>
                <a:chOff x="1393979" y="2848001"/>
                <a:chExt cx="285045" cy="539669"/>
              </a:xfrm>
              <a:solidFill>
                <a:srgbClr val="CEBD24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C0E3622-37C5-4B4B-95FA-5E12A4F0C060}"/>
                    </a:ext>
                  </a:extLst>
                </p:cNvPr>
                <p:cNvSpPr/>
                <p:nvPr/>
              </p:nvSpPr>
              <p:spPr>
                <a:xfrm>
                  <a:off x="1455785" y="3072699"/>
                  <a:ext cx="223240" cy="314970"/>
                </a:xfrm>
                <a:custGeom>
                  <a:avLst/>
                  <a:gdLst>
                    <a:gd name="connsiteX0" fmla="*/ 165926 w 223240"/>
                    <a:gd name="connsiteY0" fmla="*/ 3685 h 314970"/>
                    <a:gd name="connsiteX1" fmla="*/ 144422 w 223240"/>
                    <a:gd name="connsiteY1" fmla="*/ 1223 h 314970"/>
                    <a:gd name="connsiteX2" fmla="*/ 120976 w 223240"/>
                    <a:gd name="connsiteY2" fmla="*/ 8348 h 314970"/>
                    <a:gd name="connsiteX3" fmla="*/ 42474 w 223240"/>
                    <a:gd name="connsiteY3" fmla="*/ 76875 h 314970"/>
                    <a:gd name="connsiteX4" fmla="*/ 38718 w 223240"/>
                    <a:gd name="connsiteY4" fmla="*/ 84906 h 314970"/>
                    <a:gd name="connsiteX5" fmla="*/ 24468 w 223240"/>
                    <a:gd name="connsiteY5" fmla="*/ 81668 h 314970"/>
                    <a:gd name="connsiteX6" fmla="*/ 9053 w 223240"/>
                    <a:gd name="connsiteY6" fmla="*/ 68843 h 314970"/>
                    <a:gd name="connsiteX7" fmla="*/ 5296 w 223240"/>
                    <a:gd name="connsiteY7" fmla="*/ 62496 h 314970"/>
                    <a:gd name="connsiteX8" fmla="*/ 10867 w 223240"/>
                    <a:gd name="connsiteY8" fmla="*/ 37883 h 314970"/>
                    <a:gd name="connsiteX9" fmla="*/ 374 w 223240"/>
                    <a:gd name="connsiteY9" fmla="*/ 36199 h 314970"/>
                    <a:gd name="connsiteX10" fmla="*/ 503 w 223240"/>
                    <a:gd name="connsiteY10" fmla="*/ 49801 h 314970"/>
                    <a:gd name="connsiteX11" fmla="*/ 20193 w 223240"/>
                    <a:gd name="connsiteY11" fmla="*/ 97860 h 314970"/>
                    <a:gd name="connsiteX12" fmla="*/ 33407 w 223240"/>
                    <a:gd name="connsiteY12" fmla="*/ 105244 h 314970"/>
                    <a:gd name="connsiteX13" fmla="*/ 33407 w 223240"/>
                    <a:gd name="connsiteY13" fmla="*/ 118328 h 314970"/>
                    <a:gd name="connsiteX14" fmla="*/ 55169 w 223240"/>
                    <a:gd name="connsiteY14" fmla="*/ 166128 h 314970"/>
                    <a:gd name="connsiteX15" fmla="*/ 86518 w 223240"/>
                    <a:gd name="connsiteY15" fmla="*/ 169625 h 314970"/>
                    <a:gd name="connsiteX16" fmla="*/ 88720 w 223240"/>
                    <a:gd name="connsiteY16" fmla="*/ 178434 h 314970"/>
                    <a:gd name="connsiteX17" fmla="*/ 104394 w 223240"/>
                    <a:gd name="connsiteY17" fmla="*/ 219110 h 314970"/>
                    <a:gd name="connsiteX18" fmla="*/ 174864 w 223240"/>
                    <a:gd name="connsiteY18" fmla="*/ 295538 h 314970"/>
                    <a:gd name="connsiteX19" fmla="*/ 223183 w 223240"/>
                    <a:gd name="connsiteY19" fmla="*/ 314969 h 314970"/>
                    <a:gd name="connsiteX20" fmla="*/ 221628 w 223240"/>
                    <a:gd name="connsiteY20" fmla="*/ 303570 h 314970"/>
                    <a:gd name="connsiteX21" fmla="*/ 219556 w 223240"/>
                    <a:gd name="connsiteY21" fmla="*/ 295797 h 314970"/>
                    <a:gd name="connsiteX22" fmla="*/ 218131 w 223240"/>
                    <a:gd name="connsiteY22" fmla="*/ 292688 h 314970"/>
                    <a:gd name="connsiteX23" fmla="*/ 90922 w 223240"/>
                    <a:gd name="connsiteY23" fmla="*/ 176362 h 314970"/>
                    <a:gd name="connsiteX24" fmla="*/ 89109 w 223240"/>
                    <a:gd name="connsiteY24" fmla="*/ 170532 h 314970"/>
                    <a:gd name="connsiteX25" fmla="*/ 89368 w 223240"/>
                    <a:gd name="connsiteY25" fmla="*/ 171698 h 314970"/>
                    <a:gd name="connsiteX26" fmla="*/ 89368 w 223240"/>
                    <a:gd name="connsiteY26" fmla="*/ 171828 h 314970"/>
                    <a:gd name="connsiteX27" fmla="*/ 89368 w 223240"/>
                    <a:gd name="connsiteY27" fmla="*/ 171957 h 314970"/>
                    <a:gd name="connsiteX28" fmla="*/ 89497 w 223240"/>
                    <a:gd name="connsiteY28" fmla="*/ 172605 h 314970"/>
                    <a:gd name="connsiteX29" fmla="*/ 89238 w 223240"/>
                    <a:gd name="connsiteY29" fmla="*/ 171180 h 314970"/>
                    <a:gd name="connsiteX30" fmla="*/ 89109 w 223240"/>
                    <a:gd name="connsiteY30" fmla="*/ 169237 h 314970"/>
                    <a:gd name="connsiteX31" fmla="*/ 100767 w 223240"/>
                    <a:gd name="connsiteY31" fmla="*/ 165351 h 314970"/>
                    <a:gd name="connsiteX32" fmla="*/ 150122 w 223240"/>
                    <a:gd name="connsiteY32" fmla="*/ 139831 h 314970"/>
                    <a:gd name="connsiteX33" fmla="*/ 173698 w 223240"/>
                    <a:gd name="connsiteY33" fmla="*/ 124027 h 314970"/>
                    <a:gd name="connsiteX34" fmla="*/ 188207 w 223240"/>
                    <a:gd name="connsiteY34" fmla="*/ 107058 h 314970"/>
                    <a:gd name="connsiteX35" fmla="*/ 187818 w 223240"/>
                    <a:gd name="connsiteY35" fmla="*/ 95269 h 314970"/>
                    <a:gd name="connsiteX36" fmla="*/ 182507 w 223240"/>
                    <a:gd name="connsiteY36" fmla="*/ 77263 h 314970"/>
                    <a:gd name="connsiteX37" fmla="*/ 164371 w 223240"/>
                    <a:gd name="connsiteY37" fmla="*/ 73377 h 314970"/>
                    <a:gd name="connsiteX38" fmla="*/ 141832 w 223240"/>
                    <a:gd name="connsiteY38" fmla="*/ 83999 h 314970"/>
                    <a:gd name="connsiteX39" fmla="*/ 117608 w 223240"/>
                    <a:gd name="connsiteY39" fmla="*/ 99544 h 314970"/>
                    <a:gd name="connsiteX40" fmla="*/ 85223 w 223240"/>
                    <a:gd name="connsiteY40" fmla="*/ 132447 h 314970"/>
                    <a:gd name="connsiteX41" fmla="*/ 83409 w 223240"/>
                    <a:gd name="connsiteY41" fmla="*/ 147345 h 314970"/>
                    <a:gd name="connsiteX42" fmla="*/ 60221 w 223240"/>
                    <a:gd name="connsiteY42" fmla="*/ 148510 h 314970"/>
                    <a:gd name="connsiteX43" fmla="*/ 42604 w 223240"/>
                    <a:gd name="connsiteY43" fmla="*/ 137111 h 314970"/>
                    <a:gd name="connsiteX44" fmla="*/ 38588 w 223240"/>
                    <a:gd name="connsiteY44" fmla="*/ 131022 h 314970"/>
                    <a:gd name="connsiteX45" fmla="*/ 38588 w 223240"/>
                    <a:gd name="connsiteY45" fmla="*/ 130634 h 314970"/>
                    <a:gd name="connsiteX46" fmla="*/ 44029 w 223240"/>
                    <a:gd name="connsiteY46" fmla="*/ 107317 h 314970"/>
                    <a:gd name="connsiteX47" fmla="*/ 63460 w 223240"/>
                    <a:gd name="connsiteY47" fmla="*/ 104855 h 314970"/>
                    <a:gd name="connsiteX48" fmla="*/ 113203 w 223240"/>
                    <a:gd name="connsiteY48" fmla="*/ 83740 h 314970"/>
                    <a:gd name="connsiteX49" fmla="*/ 138334 w 223240"/>
                    <a:gd name="connsiteY49" fmla="*/ 69361 h 314970"/>
                    <a:gd name="connsiteX50" fmla="*/ 162299 w 223240"/>
                    <a:gd name="connsiteY50" fmla="*/ 53817 h 314970"/>
                    <a:gd name="connsiteX51" fmla="*/ 174605 w 223240"/>
                    <a:gd name="connsiteY51" fmla="*/ 34904 h 314970"/>
                    <a:gd name="connsiteX52" fmla="*/ 172533 w 223240"/>
                    <a:gd name="connsiteY52" fmla="*/ 19359 h 314970"/>
                    <a:gd name="connsiteX53" fmla="*/ 165926 w 223240"/>
                    <a:gd name="connsiteY53" fmla="*/ 3685 h 314970"/>
                    <a:gd name="connsiteX54" fmla="*/ 118385 w 223240"/>
                    <a:gd name="connsiteY54" fmla="*/ 124157 h 314970"/>
                    <a:gd name="connsiteX55" fmla="*/ 160874 w 223240"/>
                    <a:gd name="connsiteY55" fmla="*/ 98508 h 314970"/>
                    <a:gd name="connsiteX56" fmla="*/ 177066 w 223240"/>
                    <a:gd name="connsiteY56" fmla="*/ 94104 h 314970"/>
                    <a:gd name="connsiteX57" fmla="*/ 165408 w 223240"/>
                    <a:gd name="connsiteY57" fmla="*/ 103949 h 314970"/>
                    <a:gd name="connsiteX58" fmla="*/ 144552 w 223240"/>
                    <a:gd name="connsiteY58" fmla="*/ 117550 h 314970"/>
                    <a:gd name="connsiteX59" fmla="*/ 101545 w 223240"/>
                    <a:gd name="connsiteY59" fmla="*/ 140349 h 314970"/>
                    <a:gd name="connsiteX60" fmla="*/ 96233 w 223240"/>
                    <a:gd name="connsiteY60" fmla="*/ 142551 h 314970"/>
                    <a:gd name="connsiteX61" fmla="*/ 118385 w 223240"/>
                    <a:gd name="connsiteY61" fmla="*/ 124157 h 314970"/>
                    <a:gd name="connsiteX62" fmla="*/ 151029 w 223240"/>
                    <a:gd name="connsiteY62" fmla="*/ 35163 h 314970"/>
                    <a:gd name="connsiteX63" fmla="*/ 107892 w 223240"/>
                    <a:gd name="connsiteY63" fmla="*/ 61200 h 314970"/>
                    <a:gd name="connsiteX64" fmla="*/ 63848 w 223240"/>
                    <a:gd name="connsiteY64" fmla="*/ 80631 h 314970"/>
                    <a:gd name="connsiteX65" fmla="*/ 58408 w 223240"/>
                    <a:gd name="connsiteY65" fmla="*/ 82315 h 314970"/>
                    <a:gd name="connsiteX66" fmla="*/ 79911 w 223240"/>
                    <a:gd name="connsiteY66" fmla="*/ 59128 h 314970"/>
                    <a:gd name="connsiteX67" fmla="*/ 120198 w 223240"/>
                    <a:gd name="connsiteY67" fmla="*/ 33090 h 314970"/>
                    <a:gd name="connsiteX68" fmla="*/ 141572 w 223240"/>
                    <a:gd name="connsiteY68" fmla="*/ 25577 h 314970"/>
                    <a:gd name="connsiteX69" fmla="*/ 161651 w 223240"/>
                    <a:gd name="connsiteY69" fmla="*/ 22468 h 314970"/>
                    <a:gd name="connsiteX70" fmla="*/ 165667 w 223240"/>
                    <a:gd name="connsiteY70" fmla="*/ 23116 h 314970"/>
                    <a:gd name="connsiteX71" fmla="*/ 151029 w 223240"/>
                    <a:gd name="connsiteY71" fmla="*/ 35163 h 314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23240" h="314970">
                      <a:moveTo>
                        <a:pt x="165926" y="3685"/>
                      </a:moveTo>
                      <a:cubicBezTo>
                        <a:pt x="160356" y="-1367"/>
                        <a:pt x="151288" y="-202"/>
                        <a:pt x="144422" y="1223"/>
                      </a:cubicBezTo>
                      <a:cubicBezTo>
                        <a:pt x="136520" y="2907"/>
                        <a:pt x="128489" y="5498"/>
                        <a:pt x="120976" y="8348"/>
                      </a:cubicBezTo>
                      <a:cubicBezTo>
                        <a:pt x="88461" y="20784"/>
                        <a:pt x="59055" y="46044"/>
                        <a:pt x="42474" y="76875"/>
                      </a:cubicBezTo>
                      <a:cubicBezTo>
                        <a:pt x="41049" y="79466"/>
                        <a:pt x="39754" y="82186"/>
                        <a:pt x="38718" y="84906"/>
                      </a:cubicBezTo>
                      <a:cubicBezTo>
                        <a:pt x="33795" y="84777"/>
                        <a:pt x="29002" y="83740"/>
                        <a:pt x="24468" y="81668"/>
                      </a:cubicBezTo>
                      <a:cubicBezTo>
                        <a:pt x="18250" y="78947"/>
                        <a:pt x="12939" y="74413"/>
                        <a:pt x="9053" y="68843"/>
                      </a:cubicBezTo>
                      <a:cubicBezTo>
                        <a:pt x="7628" y="66771"/>
                        <a:pt x="6462" y="64698"/>
                        <a:pt x="5296" y="62496"/>
                      </a:cubicBezTo>
                      <a:cubicBezTo>
                        <a:pt x="5167" y="53946"/>
                        <a:pt x="7369" y="45656"/>
                        <a:pt x="10867" y="37883"/>
                      </a:cubicBezTo>
                      <a:cubicBezTo>
                        <a:pt x="7369" y="37624"/>
                        <a:pt x="3742" y="36976"/>
                        <a:pt x="374" y="36199"/>
                      </a:cubicBezTo>
                      <a:cubicBezTo>
                        <a:pt x="-144" y="40604"/>
                        <a:pt x="-144" y="45137"/>
                        <a:pt x="503" y="49801"/>
                      </a:cubicBezTo>
                      <a:cubicBezTo>
                        <a:pt x="2576" y="66641"/>
                        <a:pt x="6851" y="86202"/>
                        <a:pt x="20193" y="97860"/>
                      </a:cubicBezTo>
                      <a:cubicBezTo>
                        <a:pt x="24209" y="101358"/>
                        <a:pt x="28743" y="103819"/>
                        <a:pt x="33407" y="105244"/>
                      </a:cubicBezTo>
                      <a:cubicBezTo>
                        <a:pt x="32888" y="109519"/>
                        <a:pt x="32888" y="113923"/>
                        <a:pt x="33407" y="118328"/>
                      </a:cubicBezTo>
                      <a:cubicBezTo>
                        <a:pt x="35350" y="135297"/>
                        <a:pt x="39884" y="155894"/>
                        <a:pt x="55169" y="166128"/>
                      </a:cubicBezTo>
                      <a:cubicBezTo>
                        <a:pt x="64755" y="172475"/>
                        <a:pt x="75766" y="172216"/>
                        <a:pt x="86518" y="169625"/>
                      </a:cubicBezTo>
                      <a:cubicBezTo>
                        <a:pt x="87166" y="172605"/>
                        <a:pt x="87943" y="175584"/>
                        <a:pt x="88720" y="178434"/>
                      </a:cubicBezTo>
                      <a:cubicBezTo>
                        <a:pt x="92347" y="192554"/>
                        <a:pt x="97788" y="206156"/>
                        <a:pt x="104394" y="219110"/>
                      </a:cubicBezTo>
                      <a:cubicBezTo>
                        <a:pt x="120198" y="250588"/>
                        <a:pt x="144422" y="277403"/>
                        <a:pt x="174864" y="295538"/>
                      </a:cubicBezTo>
                      <a:cubicBezTo>
                        <a:pt x="189891" y="304476"/>
                        <a:pt x="206083" y="310953"/>
                        <a:pt x="223183" y="314969"/>
                      </a:cubicBezTo>
                      <a:cubicBezTo>
                        <a:pt x="223571" y="315099"/>
                        <a:pt x="221887" y="304476"/>
                        <a:pt x="221628" y="303570"/>
                      </a:cubicBezTo>
                      <a:cubicBezTo>
                        <a:pt x="220980" y="300979"/>
                        <a:pt x="220333" y="298388"/>
                        <a:pt x="219556" y="295797"/>
                      </a:cubicBezTo>
                      <a:cubicBezTo>
                        <a:pt x="219296" y="295150"/>
                        <a:pt x="218908" y="292818"/>
                        <a:pt x="218131" y="292688"/>
                      </a:cubicBezTo>
                      <a:cubicBezTo>
                        <a:pt x="158931" y="278957"/>
                        <a:pt x="111131" y="233100"/>
                        <a:pt x="90922" y="176362"/>
                      </a:cubicBezTo>
                      <a:cubicBezTo>
                        <a:pt x="90145" y="174289"/>
                        <a:pt x="88979" y="172216"/>
                        <a:pt x="89109" y="170532"/>
                      </a:cubicBezTo>
                      <a:cubicBezTo>
                        <a:pt x="89109" y="170662"/>
                        <a:pt x="89238" y="171309"/>
                        <a:pt x="89368" y="171698"/>
                      </a:cubicBezTo>
                      <a:cubicBezTo>
                        <a:pt x="89368" y="171698"/>
                        <a:pt x="89368" y="171698"/>
                        <a:pt x="89368" y="171828"/>
                      </a:cubicBezTo>
                      <a:cubicBezTo>
                        <a:pt x="89368" y="171828"/>
                        <a:pt x="89368" y="171957"/>
                        <a:pt x="89368" y="171957"/>
                      </a:cubicBezTo>
                      <a:cubicBezTo>
                        <a:pt x="89368" y="172216"/>
                        <a:pt x="89497" y="172475"/>
                        <a:pt x="89497" y="172605"/>
                      </a:cubicBezTo>
                      <a:cubicBezTo>
                        <a:pt x="89627" y="172993"/>
                        <a:pt x="89368" y="171698"/>
                        <a:pt x="89238" y="171180"/>
                      </a:cubicBezTo>
                      <a:cubicBezTo>
                        <a:pt x="89109" y="170532"/>
                        <a:pt x="89109" y="169885"/>
                        <a:pt x="89109" y="169237"/>
                      </a:cubicBezTo>
                      <a:cubicBezTo>
                        <a:pt x="93124" y="168200"/>
                        <a:pt x="97011" y="166776"/>
                        <a:pt x="100767" y="165351"/>
                      </a:cubicBezTo>
                      <a:cubicBezTo>
                        <a:pt x="117996" y="158744"/>
                        <a:pt x="134189" y="149158"/>
                        <a:pt x="150122" y="139831"/>
                      </a:cubicBezTo>
                      <a:cubicBezTo>
                        <a:pt x="158283" y="135038"/>
                        <a:pt x="166315" y="129986"/>
                        <a:pt x="173698" y="124027"/>
                      </a:cubicBezTo>
                      <a:cubicBezTo>
                        <a:pt x="179269" y="119493"/>
                        <a:pt x="186005" y="114182"/>
                        <a:pt x="188207" y="107058"/>
                      </a:cubicBezTo>
                      <a:cubicBezTo>
                        <a:pt x="189373" y="103171"/>
                        <a:pt x="188595" y="99156"/>
                        <a:pt x="187818" y="95269"/>
                      </a:cubicBezTo>
                      <a:cubicBezTo>
                        <a:pt x="186782" y="89570"/>
                        <a:pt x="185875" y="82186"/>
                        <a:pt x="182507" y="77263"/>
                      </a:cubicBezTo>
                      <a:cubicBezTo>
                        <a:pt x="178491" y="71434"/>
                        <a:pt x="170460" y="71693"/>
                        <a:pt x="164371" y="73377"/>
                      </a:cubicBezTo>
                      <a:cubicBezTo>
                        <a:pt x="156470" y="75579"/>
                        <a:pt x="148956" y="79984"/>
                        <a:pt x="141832" y="83999"/>
                      </a:cubicBezTo>
                      <a:cubicBezTo>
                        <a:pt x="133541" y="88792"/>
                        <a:pt x="125509" y="94104"/>
                        <a:pt x="117608" y="99544"/>
                      </a:cubicBezTo>
                      <a:cubicBezTo>
                        <a:pt x="104783" y="108223"/>
                        <a:pt x="89886" y="116773"/>
                        <a:pt x="85223" y="132447"/>
                      </a:cubicBezTo>
                      <a:cubicBezTo>
                        <a:pt x="83798" y="137240"/>
                        <a:pt x="83279" y="142292"/>
                        <a:pt x="83409" y="147345"/>
                      </a:cubicBezTo>
                      <a:cubicBezTo>
                        <a:pt x="75766" y="149417"/>
                        <a:pt x="67864" y="150324"/>
                        <a:pt x="60221" y="148510"/>
                      </a:cubicBezTo>
                      <a:cubicBezTo>
                        <a:pt x="53226" y="146826"/>
                        <a:pt x="47008" y="142681"/>
                        <a:pt x="42604" y="137111"/>
                      </a:cubicBezTo>
                      <a:cubicBezTo>
                        <a:pt x="41049" y="135168"/>
                        <a:pt x="39754" y="133225"/>
                        <a:pt x="38588" y="131022"/>
                      </a:cubicBezTo>
                      <a:cubicBezTo>
                        <a:pt x="38588" y="130893"/>
                        <a:pt x="38588" y="130763"/>
                        <a:pt x="38588" y="130634"/>
                      </a:cubicBezTo>
                      <a:cubicBezTo>
                        <a:pt x="38847" y="122602"/>
                        <a:pt x="40920" y="114700"/>
                        <a:pt x="44029" y="107317"/>
                      </a:cubicBezTo>
                      <a:cubicBezTo>
                        <a:pt x="50506" y="107576"/>
                        <a:pt x="57112" y="106669"/>
                        <a:pt x="63460" y="104855"/>
                      </a:cubicBezTo>
                      <a:cubicBezTo>
                        <a:pt x="80689" y="100192"/>
                        <a:pt x="97399" y="92031"/>
                        <a:pt x="113203" y="83740"/>
                      </a:cubicBezTo>
                      <a:cubicBezTo>
                        <a:pt x="121753" y="79336"/>
                        <a:pt x="130173" y="74543"/>
                        <a:pt x="138334" y="69361"/>
                      </a:cubicBezTo>
                      <a:cubicBezTo>
                        <a:pt x="146365" y="64309"/>
                        <a:pt x="154526" y="59387"/>
                        <a:pt x="162299" y="53817"/>
                      </a:cubicBezTo>
                      <a:cubicBezTo>
                        <a:pt x="168646" y="49283"/>
                        <a:pt x="174087" y="43065"/>
                        <a:pt x="174605" y="34904"/>
                      </a:cubicBezTo>
                      <a:cubicBezTo>
                        <a:pt x="174994" y="29722"/>
                        <a:pt x="173698" y="24411"/>
                        <a:pt x="172533" y="19359"/>
                      </a:cubicBezTo>
                      <a:cubicBezTo>
                        <a:pt x="171108" y="14177"/>
                        <a:pt x="170071" y="7312"/>
                        <a:pt x="165926" y="3685"/>
                      </a:cubicBezTo>
                      <a:close/>
                      <a:moveTo>
                        <a:pt x="118385" y="124157"/>
                      </a:moveTo>
                      <a:cubicBezTo>
                        <a:pt x="132116" y="114960"/>
                        <a:pt x="145847" y="105503"/>
                        <a:pt x="160874" y="98508"/>
                      </a:cubicBezTo>
                      <a:cubicBezTo>
                        <a:pt x="165796" y="96176"/>
                        <a:pt x="171367" y="93974"/>
                        <a:pt x="177066" y="94104"/>
                      </a:cubicBezTo>
                      <a:cubicBezTo>
                        <a:pt x="173569" y="97860"/>
                        <a:pt x="169294" y="101099"/>
                        <a:pt x="165408" y="103949"/>
                      </a:cubicBezTo>
                      <a:cubicBezTo>
                        <a:pt x="158801" y="109001"/>
                        <a:pt x="151677" y="113405"/>
                        <a:pt x="144552" y="117550"/>
                      </a:cubicBezTo>
                      <a:cubicBezTo>
                        <a:pt x="130562" y="125711"/>
                        <a:pt x="116442" y="134002"/>
                        <a:pt x="101545" y="140349"/>
                      </a:cubicBezTo>
                      <a:cubicBezTo>
                        <a:pt x="99861" y="141127"/>
                        <a:pt x="98047" y="141774"/>
                        <a:pt x="96233" y="142551"/>
                      </a:cubicBezTo>
                      <a:cubicBezTo>
                        <a:pt x="101933" y="135038"/>
                        <a:pt x="110483" y="129468"/>
                        <a:pt x="118385" y="124157"/>
                      </a:cubicBezTo>
                      <a:close/>
                      <a:moveTo>
                        <a:pt x="151029" y="35163"/>
                      </a:moveTo>
                      <a:cubicBezTo>
                        <a:pt x="136650" y="43972"/>
                        <a:pt x="122919" y="53428"/>
                        <a:pt x="107892" y="61200"/>
                      </a:cubicBezTo>
                      <a:cubicBezTo>
                        <a:pt x="93772" y="68584"/>
                        <a:pt x="79005" y="75579"/>
                        <a:pt x="63848" y="80631"/>
                      </a:cubicBezTo>
                      <a:cubicBezTo>
                        <a:pt x="62035" y="81279"/>
                        <a:pt x="60351" y="81797"/>
                        <a:pt x="58408" y="82315"/>
                      </a:cubicBezTo>
                      <a:cubicBezTo>
                        <a:pt x="64755" y="73895"/>
                        <a:pt x="72009" y="66123"/>
                        <a:pt x="79911" y="59128"/>
                      </a:cubicBezTo>
                      <a:cubicBezTo>
                        <a:pt x="91829" y="48505"/>
                        <a:pt x="105431" y="39567"/>
                        <a:pt x="120198" y="33090"/>
                      </a:cubicBezTo>
                      <a:cubicBezTo>
                        <a:pt x="127064" y="30111"/>
                        <a:pt x="134318" y="27779"/>
                        <a:pt x="141572" y="25577"/>
                      </a:cubicBezTo>
                      <a:cubicBezTo>
                        <a:pt x="148049" y="23634"/>
                        <a:pt x="154786" y="21950"/>
                        <a:pt x="161651" y="22468"/>
                      </a:cubicBezTo>
                      <a:cubicBezTo>
                        <a:pt x="162947" y="22597"/>
                        <a:pt x="164371" y="22727"/>
                        <a:pt x="165667" y="23116"/>
                      </a:cubicBezTo>
                      <a:cubicBezTo>
                        <a:pt x="162040" y="28297"/>
                        <a:pt x="156470" y="31795"/>
                        <a:pt x="151029" y="35163"/>
                      </a:cubicBezTo>
                      <a:close/>
                    </a:path>
                  </a:pathLst>
                </a:custGeom>
                <a:solidFill>
                  <a:srgbClr val="CEBD24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7D83F80B-6D33-4C8A-9601-6C83F8537193}"/>
                    </a:ext>
                  </a:extLst>
                </p:cNvPr>
                <p:cNvSpPr/>
                <p:nvPr/>
              </p:nvSpPr>
              <p:spPr>
                <a:xfrm>
                  <a:off x="1393979" y="2848001"/>
                  <a:ext cx="187644" cy="262862"/>
                </a:xfrm>
                <a:custGeom>
                  <a:avLst/>
                  <a:gdLst>
                    <a:gd name="connsiteX0" fmla="*/ 69693 w 187644"/>
                    <a:gd name="connsiteY0" fmla="*/ 4 h 262862"/>
                    <a:gd name="connsiteX1" fmla="*/ 12177 w 187644"/>
                    <a:gd name="connsiteY1" fmla="*/ 93921 h 262862"/>
                    <a:gd name="connsiteX2" fmla="*/ 0 w 187644"/>
                    <a:gd name="connsiteY2" fmla="*/ 136539 h 262862"/>
                    <a:gd name="connsiteX3" fmla="*/ 5570 w 187644"/>
                    <a:gd name="connsiteY3" fmla="*/ 167370 h 262862"/>
                    <a:gd name="connsiteX4" fmla="*/ 16193 w 187644"/>
                    <a:gd name="connsiteY4" fmla="*/ 185635 h 262862"/>
                    <a:gd name="connsiteX5" fmla="*/ 25131 w 187644"/>
                    <a:gd name="connsiteY5" fmla="*/ 192112 h 262862"/>
                    <a:gd name="connsiteX6" fmla="*/ 24613 w 187644"/>
                    <a:gd name="connsiteY6" fmla="*/ 196387 h 262862"/>
                    <a:gd name="connsiteX7" fmla="*/ 27333 w 187644"/>
                    <a:gd name="connsiteY7" fmla="*/ 221777 h 262862"/>
                    <a:gd name="connsiteX8" fmla="*/ 36401 w 187644"/>
                    <a:gd name="connsiteY8" fmla="*/ 244964 h 262862"/>
                    <a:gd name="connsiteX9" fmla="*/ 62179 w 187644"/>
                    <a:gd name="connsiteY9" fmla="*/ 260898 h 262862"/>
                    <a:gd name="connsiteX10" fmla="*/ 72672 w 187644"/>
                    <a:gd name="connsiteY10" fmla="*/ 262582 h 262862"/>
                    <a:gd name="connsiteX11" fmla="*/ 77854 w 187644"/>
                    <a:gd name="connsiteY11" fmla="*/ 262841 h 262862"/>
                    <a:gd name="connsiteX12" fmla="*/ 124488 w 187644"/>
                    <a:gd name="connsiteY12" fmla="*/ 251441 h 262862"/>
                    <a:gd name="connsiteX13" fmla="*/ 148841 w 187644"/>
                    <a:gd name="connsiteY13" fmla="*/ 237192 h 262862"/>
                    <a:gd name="connsiteX14" fmla="*/ 172159 w 187644"/>
                    <a:gd name="connsiteY14" fmla="*/ 221518 h 262862"/>
                    <a:gd name="connsiteX15" fmla="*/ 187056 w 187644"/>
                    <a:gd name="connsiteY15" fmla="*/ 202734 h 262862"/>
                    <a:gd name="connsiteX16" fmla="*/ 186926 w 187644"/>
                    <a:gd name="connsiteY16" fmla="*/ 190687 h 262862"/>
                    <a:gd name="connsiteX17" fmla="*/ 181226 w 187644"/>
                    <a:gd name="connsiteY17" fmla="*/ 170220 h 262862"/>
                    <a:gd name="connsiteX18" fmla="*/ 139385 w 187644"/>
                    <a:gd name="connsiteY18" fmla="*/ 172292 h 262862"/>
                    <a:gd name="connsiteX19" fmla="*/ 94176 w 187644"/>
                    <a:gd name="connsiteY19" fmla="*/ 205066 h 262862"/>
                    <a:gd name="connsiteX20" fmla="*/ 67749 w 187644"/>
                    <a:gd name="connsiteY20" fmla="*/ 240301 h 262862"/>
                    <a:gd name="connsiteX21" fmla="*/ 38473 w 187644"/>
                    <a:gd name="connsiteY21" fmla="*/ 229808 h 262862"/>
                    <a:gd name="connsiteX22" fmla="*/ 29794 w 187644"/>
                    <a:gd name="connsiteY22" fmla="*/ 219445 h 262862"/>
                    <a:gd name="connsiteX23" fmla="*/ 29794 w 187644"/>
                    <a:gd name="connsiteY23" fmla="*/ 218538 h 262862"/>
                    <a:gd name="connsiteX24" fmla="*/ 31090 w 187644"/>
                    <a:gd name="connsiteY24" fmla="*/ 209470 h 262862"/>
                    <a:gd name="connsiteX25" fmla="*/ 35235 w 187644"/>
                    <a:gd name="connsiteY25" fmla="*/ 195998 h 262862"/>
                    <a:gd name="connsiteX26" fmla="*/ 54925 w 187644"/>
                    <a:gd name="connsiteY26" fmla="*/ 197553 h 262862"/>
                    <a:gd name="connsiteX27" fmla="*/ 99875 w 187644"/>
                    <a:gd name="connsiteY27" fmla="*/ 173976 h 262862"/>
                    <a:gd name="connsiteX28" fmla="*/ 127986 w 187644"/>
                    <a:gd name="connsiteY28" fmla="*/ 135244 h 262862"/>
                    <a:gd name="connsiteX29" fmla="*/ 125524 w 187644"/>
                    <a:gd name="connsiteY29" fmla="*/ 106227 h 262862"/>
                    <a:gd name="connsiteX30" fmla="*/ 113218 w 187644"/>
                    <a:gd name="connsiteY30" fmla="*/ 92107 h 262862"/>
                    <a:gd name="connsiteX31" fmla="*/ 71895 w 187644"/>
                    <a:gd name="connsiteY31" fmla="*/ 116072 h 262862"/>
                    <a:gd name="connsiteX32" fmla="*/ 38473 w 187644"/>
                    <a:gd name="connsiteY32" fmla="*/ 157395 h 262862"/>
                    <a:gd name="connsiteX33" fmla="*/ 30053 w 187644"/>
                    <a:gd name="connsiteY33" fmla="*/ 173717 h 262862"/>
                    <a:gd name="connsiteX34" fmla="*/ 13602 w 187644"/>
                    <a:gd name="connsiteY34" fmla="*/ 165556 h 262862"/>
                    <a:gd name="connsiteX35" fmla="*/ 7254 w 187644"/>
                    <a:gd name="connsiteY35" fmla="*/ 158820 h 262862"/>
                    <a:gd name="connsiteX36" fmla="*/ 5441 w 187644"/>
                    <a:gd name="connsiteY36" fmla="*/ 155970 h 262862"/>
                    <a:gd name="connsiteX37" fmla="*/ 7125 w 187644"/>
                    <a:gd name="connsiteY37" fmla="*/ 142498 h 262862"/>
                    <a:gd name="connsiteX38" fmla="*/ 23576 w 187644"/>
                    <a:gd name="connsiteY38" fmla="*/ 102341 h 262862"/>
                    <a:gd name="connsiteX39" fmla="*/ 47412 w 187644"/>
                    <a:gd name="connsiteY39" fmla="*/ 60370 h 262862"/>
                    <a:gd name="connsiteX40" fmla="*/ 74486 w 187644"/>
                    <a:gd name="connsiteY40" fmla="*/ 22156 h 262862"/>
                    <a:gd name="connsiteX41" fmla="*/ 74486 w 187644"/>
                    <a:gd name="connsiteY41" fmla="*/ 18787 h 262862"/>
                    <a:gd name="connsiteX42" fmla="*/ 73061 w 187644"/>
                    <a:gd name="connsiteY42" fmla="*/ 10885 h 262862"/>
                    <a:gd name="connsiteX43" fmla="*/ 70988 w 187644"/>
                    <a:gd name="connsiteY43" fmla="*/ 3113 h 262862"/>
                    <a:gd name="connsiteX44" fmla="*/ 69693 w 187644"/>
                    <a:gd name="connsiteY44" fmla="*/ 4 h 262862"/>
                    <a:gd name="connsiteX45" fmla="*/ 137701 w 187644"/>
                    <a:gd name="connsiteY45" fmla="*/ 198589 h 262862"/>
                    <a:gd name="connsiteX46" fmla="*/ 178636 w 187644"/>
                    <a:gd name="connsiteY46" fmla="*/ 186153 h 262862"/>
                    <a:gd name="connsiteX47" fmla="*/ 179672 w 187644"/>
                    <a:gd name="connsiteY47" fmla="*/ 186542 h 262862"/>
                    <a:gd name="connsiteX48" fmla="*/ 178895 w 187644"/>
                    <a:gd name="connsiteY48" fmla="*/ 187837 h 262862"/>
                    <a:gd name="connsiteX49" fmla="*/ 161407 w 187644"/>
                    <a:gd name="connsiteY49" fmla="*/ 202993 h 262862"/>
                    <a:gd name="connsiteX50" fmla="*/ 119565 w 187644"/>
                    <a:gd name="connsiteY50" fmla="*/ 229160 h 262862"/>
                    <a:gd name="connsiteX51" fmla="*/ 87569 w 187644"/>
                    <a:gd name="connsiteY51" fmla="*/ 239524 h 262862"/>
                    <a:gd name="connsiteX52" fmla="*/ 137701 w 187644"/>
                    <a:gd name="connsiteY52" fmla="*/ 198589 h 262862"/>
                    <a:gd name="connsiteX53" fmla="*/ 46505 w 187644"/>
                    <a:gd name="connsiteY53" fmla="*/ 175401 h 262862"/>
                    <a:gd name="connsiteX54" fmla="*/ 76558 w 187644"/>
                    <a:gd name="connsiteY54" fmla="*/ 139001 h 262862"/>
                    <a:gd name="connsiteX55" fmla="*/ 112570 w 187644"/>
                    <a:gd name="connsiteY55" fmla="*/ 114647 h 262862"/>
                    <a:gd name="connsiteX56" fmla="*/ 121897 w 187644"/>
                    <a:gd name="connsiteY56" fmla="*/ 115295 h 262862"/>
                    <a:gd name="connsiteX57" fmla="*/ 122027 w 187644"/>
                    <a:gd name="connsiteY57" fmla="*/ 115295 h 262862"/>
                    <a:gd name="connsiteX58" fmla="*/ 117622 w 187644"/>
                    <a:gd name="connsiteY58" fmla="*/ 124492 h 262862"/>
                    <a:gd name="connsiteX59" fmla="*/ 88087 w 187644"/>
                    <a:gd name="connsiteY59" fmla="*/ 157784 h 262862"/>
                    <a:gd name="connsiteX60" fmla="*/ 48837 w 187644"/>
                    <a:gd name="connsiteY60" fmla="*/ 175401 h 262862"/>
                    <a:gd name="connsiteX61" fmla="*/ 46246 w 187644"/>
                    <a:gd name="connsiteY61" fmla="*/ 175531 h 262862"/>
                    <a:gd name="connsiteX62" fmla="*/ 46505 w 187644"/>
                    <a:gd name="connsiteY62" fmla="*/ 175401 h 26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87644" h="262862">
                      <a:moveTo>
                        <a:pt x="69693" y="4"/>
                      </a:moveTo>
                      <a:cubicBezTo>
                        <a:pt x="47023" y="29021"/>
                        <a:pt x="27592" y="60499"/>
                        <a:pt x="12177" y="93921"/>
                      </a:cubicBezTo>
                      <a:cubicBezTo>
                        <a:pt x="5959" y="107263"/>
                        <a:pt x="0" y="121513"/>
                        <a:pt x="0" y="136539"/>
                      </a:cubicBezTo>
                      <a:cubicBezTo>
                        <a:pt x="0" y="146902"/>
                        <a:pt x="2461" y="157525"/>
                        <a:pt x="5570" y="167370"/>
                      </a:cubicBezTo>
                      <a:cubicBezTo>
                        <a:pt x="7772" y="174235"/>
                        <a:pt x="10881" y="180583"/>
                        <a:pt x="16193" y="185635"/>
                      </a:cubicBezTo>
                      <a:cubicBezTo>
                        <a:pt x="18913" y="188226"/>
                        <a:pt x="21892" y="190298"/>
                        <a:pt x="25131" y="192112"/>
                      </a:cubicBezTo>
                      <a:cubicBezTo>
                        <a:pt x="24872" y="193537"/>
                        <a:pt x="24742" y="194962"/>
                        <a:pt x="24613" y="196387"/>
                      </a:cubicBezTo>
                      <a:cubicBezTo>
                        <a:pt x="23965" y="204936"/>
                        <a:pt x="25390" y="213486"/>
                        <a:pt x="27333" y="221777"/>
                      </a:cubicBezTo>
                      <a:cubicBezTo>
                        <a:pt x="29276" y="229808"/>
                        <a:pt x="31478" y="238228"/>
                        <a:pt x="36401" y="244964"/>
                      </a:cubicBezTo>
                      <a:cubicBezTo>
                        <a:pt x="42748" y="253514"/>
                        <a:pt x="52075" y="258436"/>
                        <a:pt x="62179" y="260898"/>
                      </a:cubicBezTo>
                      <a:cubicBezTo>
                        <a:pt x="65677" y="261805"/>
                        <a:pt x="69174" y="262323"/>
                        <a:pt x="72672" y="262582"/>
                      </a:cubicBezTo>
                      <a:cubicBezTo>
                        <a:pt x="74356" y="262711"/>
                        <a:pt x="76170" y="262841"/>
                        <a:pt x="77854" y="262841"/>
                      </a:cubicBezTo>
                      <a:cubicBezTo>
                        <a:pt x="94046" y="263229"/>
                        <a:pt x="109979" y="258436"/>
                        <a:pt x="124488" y="251441"/>
                      </a:cubicBezTo>
                      <a:cubicBezTo>
                        <a:pt x="132908" y="247296"/>
                        <a:pt x="141069" y="242503"/>
                        <a:pt x="148841" y="237192"/>
                      </a:cubicBezTo>
                      <a:cubicBezTo>
                        <a:pt x="156614" y="231881"/>
                        <a:pt x="164516" y="226829"/>
                        <a:pt x="172159" y="221518"/>
                      </a:cubicBezTo>
                      <a:cubicBezTo>
                        <a:pt x="178895" y="216854"/>
                        <a:pt x="184983" y="210895"/>
                        <a:pt x="187056" y="202734"/>
                      </a:cubicBezTo>
                      <a:cubicBezTo>
                        <a:pt x="188092" y="198718"/>
                        <a:pt x="187574" y="194703"/>
                        <a:pt x="186926" y="190687"/>
                      </a:cubicBezTo>
                      <a:cubicBezTo>
                        <a:pt x="185760" y="184081"/>
                        <a:pt x="184595" y="176179"/>
                        <a:pt x="181226" y="170220"/>
                      </a:cubicBezTo>
                      <a:cubicBezTo>
                        <a:pt x="172547" y="154804"/>
                        <a:pt x="150137" y="166333"/>
                        <a:pt x="139385" y="172292"/>
                      </a:cubicBezTo>
                      <a:cubicBezTo>
                        <a:pt x="123063" y="181360"/>
                        <a:pt x="107777" y="192371"/>
                        <a:pt x="94176" y="205066"/>
                      </a:cubicBezTo>
                      <a:cubicBezTo>
                        <a:pt x="83424" y="215170"/>
                        <a:pt x="73708" y="226958"/>
                        <a:pt x="67749" y="240301"/>
                      </a:cubicBezTo>
                      <a:cubicBezTo>
                        <a:pt x="57257" y="239394"/>
                        <a:pt x="46764" y="236285"/>
                        <a:pt x="38473" y="229808"/>
                      </a:cubicBezTo>
                      <a:cubicBezTo>
                        <a:pt x="34717" y="226829"/>
                        <a:pt x="31996" y="223331"/>
                        <a:pt x="29794" y="219445"/>
                      </a:cubicBezTo>
                      <a:cubicBezTo>
                        <a:pt x="29794" y="219186"/>
                        <a:pt x="29794" y="218797"/>
                        <a:pt x="29794" y="218538"/>
                      </a:cubicBezTo>
                      <a:cubicBezTo>
                        <a:pt x="29924" y="215559"/>
                        <a:pt x="30442" y="212450"/>
                        <a:pt x="31090" y="209470"/>
                      </a:cubicBezTo>
                      <a:cubicBezTo>
                        <a:pt x="32126" y="204807"/>
                        <a:pt x="33551" y="200403"/>
                        <a:pt x="35235" y="195998"/>
                      </a:cubicBezTo>
                      <a:cubicBezTo>
                        <a:pt x="41712" y="197682"/>
                        <a:pt x="48448" y="198200"/>
                        <a:pt x="54925" y="197553"/>
                      </a:cubicBezTo>
                      <a:cubicBezTo>
                        <a:pt x="72283" y="195998"/>
                        <a:pt x="87569" y="185764"/>
                        <a:pt x="99875" y="173976"/>
                      </a:cubicBezTo>
                      <a:cubicBezTo>
                        <a:pt x="111016" y="163354"/>
                        <a:pt x="123322" y="150271"/>
                        <a:pt x="127986" y="135244"/>
                      </a:cubicBezTo>
                      <a:cubicBezTo>
                        <a:pt x="130835" y="125917"/>
                        <a:pt x="127986" y="115295"/>
                        <a:pt x="125524" y="106227"/>
                      </a:cubicBezTo>
                      <a:cubicBezTo>
                        <a:pt x="123581" y="99491"/>
                        <a:pt x="120990" y="93014"/>
                        <a:pt x="113218" y="92107"/>
                      </a:cubicBezTo>
                      <a:cubicBezTo>
                        <a:pt x="96507" y="90164"/>
                        <a:pt x="82517" y="105450"/>
                        <a:pt x="71895" y="116072"/>
                      </a:cubicBezTo>
                      <a:cubicBezTo>
                        <a:pt x="59588" y="128637"/>
                        <a:pt x="47671" y="142369"/>
                        <a:pt x="38473" y="157395"/>
                      </a:cubicBezTo>
                      <a:cubicBezTo>
                        <a:pt x="35364" y="162577"/>
                        <a:pt x="32385" y="168018"/>
                        <a:pt x="30053" y="173717"/>
                      </a:cubicBezTo>
                      <a:cubicBezTo>
                        <a:pt x="24094" y="172163"/>
                        <a:pt x="18395" y="169442"/>
                        <a:pt x="13602" y="165556"/>
                      </a:cubicBezTo>
                      <a:cubicBezTo>
                        <a:pt x="11140" y="163613"/>
                        <a:pt x="9068" y="161281"/>
                        <a:pt x="7254" y="158820"/>
                      </a:cubicBezTo>
                      <a:cubicBezTo>
                        <a:pt x="6607" y="157913"/>
                        <a:pt x="5959" y="157007"/>
                        <a:pt x="5441" y="155970"/>
                      </a:cubicBezTo>
                      <a:cubicBezTo>
                        <a:pt x="5570" y="151436"/>
                        <a:pt x="6088" y="147032"/>
                        <a:pt x="7125" y="142498"/>
                      </a:cubicBezTo>
                      <a:cubicBezTo>
                        <a:pt x="10493" y="128378"/>
                        <a:pt x="17099" y="115165"/>
                        <a:pt x="23576" y="102341"/>
                      </a:cubicBezTo>
                      <a:cubicBezTo>
                        <a:pt x="30831" y="87962"/>
                        <a:pt x="38732" y="73972"/>
                        <a:pt x="47412" y="60370"/>
                      </a:cubicBezTo>
                      <a:cubicBezTo>
                        <a:pt x="55832" y="47157"/>
                        <a:pt x="64900" y="34462"/>
                        <a:pt x="74486" y="22156"/>
                      </a:cubicBezTo>
                      <a:cubicBezTo>
                        <a:pt x="75004" y="21508"/>
                        <a:pt x="74486" y="19176"/>
                        <a:pt x="74486" y="18787"/>
                      </a:cubicBezTo>
                      <a:cubicBezTo>
                        <a:pt x="74097" y="16197"/>
                        <a:pt x="73579" y="13476"/>
                        <a:pt x="73061" y="10885"/>
                      </a:cubicBezTo>
                      <a:cubicBezTo>
                        <a:pt x="72413" y="8295"/>
                        <a:pt x="71765" y="5574"/>
                        <a:pt x="70988" y="3113"/>
                      </a:cubicBezTo>
                      <a:cubicBezTo>
                        <a:pt x="70988" y="2854"/>
                        <a:pt x="69822" y="-125"/>
                        <a:pt x="69693" y="4"/>
                      </a:cubicBezTo>
                      <a:close/>
                      <a:moveTo>
                        <a:pt x="137701" y="198589"/>
                      </a:moveTo>
                      <a:cubicBezTo>
                        <a:pt x="148712" y="191982"/>
                        <a:pt x="165034" y="181231"/>
                        <a:pt x="178636" y="186153"/>
                      </a:cubicBezTo>
                      <a:cubicBezTo>
                        <a:pt x="179024" y="186283"/>
                        <a:pt x="179413" y="186412"/>
                        <a:pt x="179672" y="186542"/>
                      </a:cubicBezTo>
                      <a:cubicBezTo>
                        <a:pt x="179413" y="187060"/>
                        <a:pt x="179154" y="187449"/>
                        <a:pt x="178895" y="187837"/>
                      </a:cubicBezTo>
                      <a:cubicBezTo>
                        <a:pt x="174749" y="194444"/>
                        <a:pt x="167884" y="198848"/>
                        <a:pt x="161407" y="202993"/>
                      </a:cubicBezTo>
                      <a:cubicBezTo>
                        <a:pt x="147417" y="211802"/>
                        <a:pt x="134463" y="221906"/>
                        <a:pt x="119565" y="229160"/>
                      </a:cubicBezTo>
                      <a:cubicBezTo>
                        <a:pt x="109461" y="234083"/>
                        <a:pt x="98710" y="237840"/>
                        <a:pt x="87569" y="239524"/>
                      </a:cubicBezTo>
                      <a:cubicBezTo>
                        <a:pt x="101300" y="222943"/>
                        <a:pt x="119565" y="209341"/>
                        <a:pt x="137701" y="198589"/>
                      </a:cubicBezTo>
                      <a:close/>
                      <a:moveTo>
                        <a:pt x="46505" y="175401"/>
                      </a:moveTo>
                      <a:cubicBezTo>
                        <a:pt x="55314" y="162318"/>
                        <a:pt x="65547" y="150271"/>
                        <a:pt x="76558" y="139001"/>
                      </a:cubicBezTo>
                      <a:cubicBezTo>
                        <a:pt x="86533" y="128767"/>
                        <a:pt x="97673" y="116720"/>
                        <a:pt x="112570" y="114647"/>
                      </a:cubicBezTo>
                      <a:cubicBezTo>
                        <a:pt x="115679" y="114258"/>
                        <a:pt x="118918" y="114129"/>
                        <a:pt x="121897" y="115295"/>
                      </a:cubicBezTo>
                      <a:cubicBezTo>
                        <a:pt x="121897" y="115295"/>
                        <a:pt x="122027" y="115295"/>
                        <a:pt x="122027" y="115295"/>
                      </a:cubicBezTo>
                      <a:cubicBezTo>
                        <a:pt x="120990" y="118404"/>
                        <a:pt x="119565" y="121383"/>
                        <a:pt x="117622" y="124492"/>
                      </a:cubicBezTo>
                      <a:cubicBezTo>
                        <a:pt x="110109" y="137057"/>
                        <a:pt x="99357" y="148587"/>
                        <a:pt x="88087" y="157784"/>
                      </a:cubicBezTo>
                      <a:cubicBezTo>
                        <a:pt x="76817" y="166981"/>
                        <a:pt x="63475" y="174235"/>
                        <a:pt x="48837" y="175401"/>
                      </a:cubicBezTo>
                      <a:cubicBezTo>
                        <a:pt x="47930" y="175531"/>
                        <a:pt x="47023" y="175531"/>
                        <a:pt x="46246" y="175531"/>
                      </a:cubicBezTo>
                      <a:cubicBezTo>
                        <a:pt x="46375" y="175660"/>
                        <a:pt x="46375" y="175531"/>
                        <a:pt x="46505" y="175401"/>
                      </a:cubicBezTo>
                      <a:close/>
                    </a:path>
                  </a:pathLst>
                </a:custGeom>
                <a:solidFill>
                  <a:srgbClr val="CEBD24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1393979" y="2848001"/>
                <a:ext cx="285045" cy="539539"/>
                <a:chOff x="1393979" y="2848001"/>
                <a:chExt cx="285045" cy="539539"/>
              </a:xfrm>
              <a:solidFill>
                <a:srgbClr val="FCEE21"/>
              </a:solidFill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B807C20-8653-4C41-8154-5AED4540B213}"/>
                    </a:ext>
                  </a:extLst>
                </p:cNvPr>
                <p:cNvSpPr/>
                <p:nvPr/>
              </p:nvSpPr>
              <p:spPr>
                <a:xfrm>
                  <a:off x="1455914" y="3108899"/>
                  <a:ext cx="10866" cy="36141"/>
                </a:xfrm>
                <a:custGeom>
                  <a:avLst/>
                  <a:gdLst>
                    <a:gd name="connsiteX0" fmla="*/ 5296 w 10866"/>
                    <a:gd name="connsiteY0" fmla="*/ 26426 h 36141"/>
                    <a:gd name="connsiteX1" fmla="*/ 5296 w 10866"/>
                    <a:gd name="connsiteY1" fmla="*/ 26426 h 36141"/>
                    <a:gd name="connsiteX2" fmla="*/ 10867 w 10866"/>
                    <a:gd name="connsiteY2" fmla="*/ 1684 h 36141"/>
                    <a:gd name="connsiteX3" fmla="*/ 374 w 10866"/>
                    <a:gd name="connsiteY3" fmla="*/ 0 h 36141"/>
                    <a:gd name="connsiteX4" fmla="*/ 503 w 10866"/>
                    <a:gd name="connsiteY4" fmla="*/ 13602 h 36141"/>
                    <a:gd name="connsiteX5" fmla="*/ 5037 w 10866"/>
                    <a:gd name="connsiteY5" fmla="*/ 36142 h 36141"/>
                    <a:gd name="connsiteX6" fmla="*/ 5296 w 10866"/>
                    <a:gd name="connsiteY6" fmla="*/ 26426 h 3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66" h="36141">
                      <a:moveTo>
                        <a:pt x="5296" y="26426"/>
                      </a:moveTo>
                      <a:cubicBezTo>
                        <a:pt x="5296" y="26426"/>
                        <a:pt x="5296" y="26426"/>
                        <a:pt x="5296" y="26426"/>
                      </a:cubicBezTo>
                      <a:cubicBezTo>
                        <a:pt x="5167" y="17877"/>
                        <a:pt x="7369" y="9456"/>
                        <a:pt x="10867" y="1684"/>
                      </a:cubicBezTo>
                      <a:cubicBezTo>
                        <a:pt x="7369" y="1425"/>
                        <a:pt x="3742" y="777"/>
                        <a:pt x="374" y="0"/>
                      </a:cubicBezTo>
                      <a:cubicBezTo>
                        <a:pt x="-144" y="4404"/>
                        <a:pt x="-144" y="8938"/>
                        <a:pt x="503" y="13602"/>
                      </a:cubicBezTo>
                      <a:cubicBezTo>
                        <a:pt x="1410" y="20856"/>
                        <a:pt x="2705" y="28758"/>
                        <a:pt x="5037" y="36142"/>
                      </a:cubicBezTo>
                      <a:cubicBezTo>
                        <a:pt x="4390" y="32903"/>
                        <a:pt x="4390" y="29665"/>
                        <a:pt x="5296" y="26426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D98475C-6C7E-4970-BE1E-4CAA94EDE2B0}"/>
                    </a:ext>
                  </a:extLst>
                </p:cNvPr>
                <p:cNvSpPr/>
                <p:nvPr/>
              </p:nvSpPr>
              <p:spPr>
                <a:xfrm>
                  <a:off x="1539045" y="3144640"/>
                  <a:ext cx="139980" cy="242900"/>
                </a:xfrm>
                <a:custGeom>
                  <a:avLst/>
                  <a:gdLst>
                    <a:gd name="connsiteX0" fmla="*/ 93417 w 139980"/>
                    <a:gd name="connsiteY0" fmla="*/ 22163 h 242900"/>
                    <a:gd name="connsiteX1" fmla="*/ 96915 w 139980"/>
                    <a:gd name="connsiteY1" fmla="*/ 21904 h 242900"/>
                    <a:gd name="connsiteX2" fmla="*/ 104558 w 139980"/>
                    <a:gd name="connsiteY2" fmla="*/ 23847 h 242900"/>
                    <a:gd name="connsiteX3" fmla="*/ 104428 w 139980"/>
                    <a:gd name="connsiteY3" fmla="*/ 22940 h 242900"/>
                    <a:gd name="connsiteX4" fmla="*/ 99117 w 139980"/>
                    <a:gd name="connsiteY4" fmla="*/ 4934 h 242900"/>
                    <a:gd name="connsiteX5" fmla="*/ 80982 w 139980"/>
                    <a:gd name="connsiteY5" fmla="*/ 1048 h 242900"/>
                    <a:gd name="connsiteX6" fmla="*/ 58442 w 139980"/>
                    <a:gd name="connsiteY6" fmla="*/ 11670 h 242900"/>
                    <a:gd name="connsiteX7" fmla="*/ 34218 w 139980"/>
                    <a:gd name="connsiteY7" fmla="*/ 27215 h 242900"/>
                    <a:gd name="connsiteX8" fmla="*/ 1833 w 139980"/>
                    <a:gd name="connsiteY8" fmla="*/ 60118 h 242900"/>
                    <a:gd name="connsiteX9" fmla="*/ 19 w 139980"/>
                    <a:gd name="connsiteY9" fmla="*/ 74886 h 242900"/>
                    <a:gd name="connsiteX10" fmla="*/ 1056 w 139980"/>
                    <a:gd name="connsiteY10" fmla="*/ 84472 h 242900"/>
                    <a:gd name="connsiteX11" fmla="*/ 3128 w 139980"/>
                    <a:gd name="connsiteY11" fmla="*/ 97555 h 242900"/>
                    <a:gd name="connsiteX12" fmla="*/ 3258 w 139980"/>
                    <a:gd name="connsiteY12" fmla="*/ 97555 h 242900"/>
                    <a:gd name="connsiteX13" fmla="*/ 5460 w 139980"/>
                    <a:gd name="connsiteY13" fmla="*/ 106364 h 242900"/>
                    <a:gd name="connsiteX14" fmla="*/ 21134 w 139980"/>
                    <a:gd name="connsiteY14" fmla="*/ 147039 h 242900"/>
                    <a:gd name="connsiteX15" fmla="*/ 91604 w 139980"/>
                    <a:gd name="connsiteY15" fmla="*/ 223468 h 242900"/>
                    <a:gd name="connsiteX16" fmla="*/ 139922 w 139980"/>
                    <a:gd name="connsiteY16" fmla="*/ 242899 h 242900"/>
                    <a:gd name="connsiteX17" fmla="*/ 138368 w 139980"/>
                    <a:gd name="connsiteY17" fmla="*/ 231500 h 242900"/>
                    <a:gd name="connsiteX18" fmla="*/ 136295 w 139980"/>
                    <a:gd name="connsiteY18" fmla="*/ 223727 h 242900"/>
                    <a:gd name="connsiteX19" fmla="*/ 134870 w 139980"/>
                    <a:gd name="connsiteY19" fmla="*/ 220618 h 242900"/>
                    <a:gd name="connsiteX20" fmla="*/ 7662 w 139980"/>
                    <a:gd name="connsiteY20" fmla="*/ 104291 h 242900"/>
                    <a:gd name="connsiteX21" fmla="*/ 5848 w 139980"/>
                    <a:gd name="connsiteY21" fmla="*/ 98462 h 242900"/>
                    <a:gd name="connsiteX22" fmla="*/ 6108 w 139980"/>
                    <a:gd name="connsiteY22" fmla="*/ 99628 h 242900"/>
                    <a:gd name="connsiteX23" fmla="*/ 6108 w 139980"/>
                    <a:gd name="connsiteY23" fmla="*/ 99757 h 242900"/>
                    <a:gd name="connsiteX24" fmla="*/ 6108 w 139980"/>
                    <a:gd name="connsiteY24" fmla="*/ 99887 h 242900"/>
                    <a:gd name="connsiteX25" fmla="*/ 6237 w 139980"/>
                    <a:gd name="connsiteY25" fmla="*/ 100535 h 242900"/>
                    <a:gd name="connsiteX26" fmla="*/ 5978 w 139980"/>
                    <a:gd name="connsiteY26" fmla="*/ 99110 h 242900"/>
                    <a:gd name="connsiteX27" fmla="*/ 5848 w 139980"/>
                    <a:gd name="connsiteY27" fmla="*/ 97166 h 242900"/>
                    <a:gd name="connsiteX28" fmla="*/ 5978 w 139980"/>
                    <a:gd name="connsiteY28" fmla="*/ 97166 h 242900"/>
                    <a:gd name="connsiteX29" fmla="*/ 5848 w 139980"/>
                    <a:gd name="connsiteY29" fmla="*/ 96519 h 242900"/>
                    <a:gd name="connsiteX30" fmla="*/ 13232 w 139980"/>
                    <a:gd name="connsiteY30" fmla="*/ 70740 h 242900"/>
                    <a:gd name="connsiteX31" fmla="*/ 12973 w 139980"/>
                    <a:gd name="connsiteY31" fmla="*/ 70870 h 242900"/>
                    <a:gd name="connsiteX32" fmla="*/ 35254 w 139980"/>
                    <a:gd name="connsiteY32" fmla="*/ 52475 h 242900"/>
                    <a:gd name="connsiteX33" fmla="*/ 77743 w 139980"/>
                    <a:gd name="connsiteY33" fmla="*/ 26826 h 242900"/>
                    <a:gd name="connsiteX34" fmla="*/ 93417 w 139980"/>
                    <a:gd name="connsiteY34" fmla="*/ 22163 h 2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9980" h="242900">
                      <a:moveTo>
                        <a:pt x="93417" y="22163"/>
                      </a:moveTo>
                      <a:cubicBezTo>
                        <a:pt x="94583" y="21904"/>
                        <a:pt x="95749" y="21774"/>
                        <a:pt x="96915" y="21904"/>
                      </a:cubicBezTo>
                      <a:cubicBezTo>
                        <a:pt x="99635" y="21904"/>
                        <a:pt x="102226" y="22551"/>
                        <a:pt x="104558" y="23847"/>
                      </a:cubicBezTo>
                      <a:cubicBezTo>
                        <a:pt x="104558" y="23588"/>
                        <a:pt x="104428" y="23199"/>
                        <a:pt x="104428" y="22940"/>
                      </a:cubicBezTo>
                      <a:cubicBezTo>
                        <a:pt x="103392" y="17240"/>
                        <a:pt x="102485" y="9857"/>
                        <a:pt x="99117" y="4934"/>
                      </a:cubicBezTo>
                      <a:cubicBezTo>
                        <a:pt x="95102" y="-895"/>
                        <a:pt x="87070" y="-636"/>
                        <a:pt x="80982" y="1048"/>
                      </a:cubicBezTo>
                      <a:cubicBezTo>
                        <a:pt x="73080" y="3250"/>
                        <a:pt x="65566" y="7654"/>
                        <a:pt x="58442" y="11670"/>
                      </a:cubicBezTo>
                      <a:cubicBezTo>
                        <a:pt x="50151" y="16463"/>
                        <a:pt x="42120" y="21774"/>
                        <a:pt x="34218" y="27215"/>
                      </a:cubicBezTo>
                      <a:cubicBezTo>
                        <a:pt x="21393" y="35894"/>
                        <a:pt x="6496" y="44444"/>
                        <a:pt x="1833" y="60118"/>
                      </a:cubicBezTo>
                      <a:cubicBezTo>
                        <a:pt x="408" y="64911"/>
                        <a:pt x="-110" y="69834"/>
                        <a:pt x="19" y="74886"/>
                      </a:cubicBezTo>
                      <a:cubicBezTo>
                        <a:pt x="667" y="77995"/>
                        <a:pt x="537" y="81363"/>
                        <a:pt x="1056" y="84472"/>
                      </a:cubicBezTo>
                      <a:cubicBezTo>
                        <a:pt x="1703" y="88876"/>
                        <a:pt x="2221" y="93280"/>
                        <a:pt x="3128" y="97555"/>
                      </a:cubicBezTo>
                      <a:cubicBezTo>
                        <a:pt x="3128" y="97555"/>
                        <a:pt x="3258" y="97555"/>
                        <a:pt x="3258" y="97555"/>
                      </a:cubicBezTo>
                      <a:cubicBezTo>
                        <a:pt x="3905" y="100535"/>
                        <a:pt x="4683" y="103514"/>
                        <a:pt x="5460" y="106364"/>
                      </a:cubicBezTo>
                      <a:cubicBezTo>
                        <a:pt x="9087" y="120484"/>
                        <a:pt x="14528" y="134085"/>
                        <a:pt x="21134" y="147039"/>
                      </a:cubicBezTo>
                      <a:cubicBezTo>
                        <a:pt x="36938" y="178518"/>
                        <a:pt x="61162" y="205332"/>
                        <a:pt x="91604" y="223468"/>
                      </a:cubicBezTo>
                      <a:cubicBezTo>
                        <a:pt x="106631" y="232406"/>
                        <a:pt x="122823" y="238883"/>
                        <a:pt x="139922" y="242899"/>
                      </a:cubicBezTo>
                      <a:cubicBezTo>
                        <a:pt x="140311" y="243029"/>
                        <a:pt x="138627" y="232406"/>
                        <a:pt x="138368" y="231500"/>
                      </a:cubicBezTo>
                      <a:cubicBezTo>
                        <a:pt x="137720" y="228909"/>
                        <a:pt x="137073" y="226318"/>
                        <a:pt x="136295" y="223727"/>
                      </a:cubicBezTo>
                      <a:cubicBezTo>
                        <a:pt x="136036" y="223079"/>
                        <a:pt x="135648" y="220748"/>
                        <a:pt x="134870" y="220618"/>
                      </a:cubicBezTo>
                      <a:cubicBezTo>
                        <a:pt x="75671" y="206887"/>
                        <a:pt x="27870" y="161030"/>
                        <a:pt x="7662" y="104291"/>
                      </a:cubicBezTo>
                      <a:cubicBezTo>
                        <a:pt x="6885" y="102219"/>
                        <a:pt x="5719" y="100146"/>
                        <a:pt x="5848" y="98462"/>
                      </a:cubicBezTo>
                      <a:cubicBezTo>
                        <a:pt x="5848" y="98592"/>
                        <a:pt x="5978" y="99239"/>
                        <a:pt x="6108" y="99628"/>
                      </a:cubicBezTo>
                      <a:cubicBezTo>
                        <a:pt x="6108" y="99628"/>
                        <a:pt x="6108" y="99628"/>
                        <a:pt x="6108" y="99757"/>
                      </a:cubicBezTo>
                      <a:cubicBezTo>
                        <a:pt x="6108" y="99757"/>
                        <a:pt x="6108" y="99887"/>
                        <a:pt x="6108" y="99887"/>
                      </a:cubicBezTo>
                      <a:cubicBezTo>
                        <a:pt x="6108" y="100146"/>
                        <a:pt x="6237" y="100405"/>
                        <a:pt x="6237" y="100535"/>
                      </a:cubicBezTo>
                      <a:cubicBezTo>
                        <a:pt x="6367" y="100923"/>
                        <a:pt x="6108" y="99628"/>
                        <a:pt x="5978" y="99110"/>
                      </a:cubicBezTo>
                      <a:cubicBezTo>
                        <a:pt x="5848" y="98462"/>
                        <a:pt x="5848" y="97814"/>
                        <a:pt x="5848" y="97166"/>
                      </a:cubicBezTo>
                      <a:cubicBezTo>
                        <a:pt x="5848" y="97166"/>
                        <a:pt x="5978" y="97166"/>
                        <a:pt x="5978" y="97166"/>
                      </a:cubicBezTo>
                      <a:cubicBezTo>
                        <a:pt x="5978" y="97037"/>
                        <a:pt x="5848" y="96778"/>
                        <a:pt x="5848" y="96519"/>
                      </a:cubicBezTo>
                      <a:cubicBezTo>
                        <a:pt x="6108" y="87840"/>
                        <a:pt x="7921" y="77735"/>
                        <a:pt x="13232" y="70740"/>
                      </a:cubicBezTo>
                      <a:cubicBezTo>
                        <a:pt x="13103" y="70740"/>
                        <a:pt x="13103" y="70870"/>
                        <a:pt x="12973" y="70870"/>
                      </a:cubicBezTo>
                      <a:cubicBezTo>
                        <a:pt x="18802" y="63357"/>
                        <a:pt x="27352" y="57657"/>
                        <a:pt x="35254" y="52475"/>
                      </a:cubicBezTo>
                      <a:cubicBezTo>
                        <a:pt x="48985" y="43278"/>
                        <a:pt x="62717" y="33822"/>
                        <a:pt x="77743" y="26826"/>
                      </a:cubicBezTo>
                      <a:cubicBezTo>
                        <a:pt x="82407" y="24236"/>
                        <a:pt x="87977" y="22033"/>
                        <a:pt x="93417" y="22163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E3AC8E8-D53F-48D3-A87A-0216955B22F1}"/>
                    </a:ext>
                  </a:extLst>
                </p:cNvPr>
                <p:cNvSpPr/>
                <p:nvPr/>
              </p:nvSpPr>
              <p:spPr>
                <a:xfrm>
                  <a:off x="1488673" y="3072699"/>
                  <a:ext cx="141198" cy="139312"/>
                </a:xfrm>
                <a:custGeom>
                  <a:avLst/>
                  <a:gdLst>
                    <a:gd name="connsiteX0" fmla="*/ 133038 w 141198"/>
                    <a:gd name="connsiteY0" fmla="*/ 3685 h 139312"/>
                    <a:gd name="connsiteX1" fmla="*/ 111534 w 141198"/>
                    <a:gd name="connsiteY1" fmla="*/ 1223 h 139312"/>
                    <a:gd name="connsiteX2" fmla="*/ 88087 w 141198"/>
                    <a:gd name="connsiteY2" fmla="*/ 8348 h 139312"/>
                    <a:gd name="connsiteX3" fmla="*/ 9586 w 141198"/>
                    <a:gd name="connsiteY3" fmla="*/ 76875 h 139312"/>
                    <a:gd name="connsiteX4" fmla="*/ 5829 w 141198"/>
                    <a:gd name="connsiteY4" fmla="*/ 84906 h 139312"/>
                    <a:gd name="connsiteX5" fmla="*/ 5700 w 141198"/>
                    <a:gd name="connsiteY5" fmla="*/ 84906 h 139312"/>
                    <a:gd name="connsiteX6" fmla="*/ 259 w 141198"/>
                    <a:gd name="connsiteY6" fmla="*/ 105114 h 139312"/>
                    <a:gd name="connsiteX7" fmla="*/ 259 w 141198"/>
                    <a:gd name="connsiteY7" fmla="*/ 105114 h 139312"/>
                    <a:gd name="connsiteX8" fmla="*/ 389 w 141198"/>
                    <a:gd name="connsiteY8" fmla="*/ 105114 h 139312"/>
                    <a:gd name="connsiteX9" fmla="*/ 389 w 141198"/>
                    <a:gd name="connsiteY9" fmla="*/ 118198 h 139312"/>
                    <a:gd name="connsiteX10" fmla="*/ 4404 w 141198"/>
                    <a:gd name="connsiteY10" fmla="*/ 139313 h 139312"/>
                    <a:gd name="connsiteX11" fmla="*/ 4923 w 141198"/>
                    <a:gd name="connsiteY11" fmla="*/ 133743 h 139312"/>
                    <a:gd name="connsiteX12" fmla="*/ 5311 w 141198"/>
                    <a:gd name="connsiteY12" fmla="*/ 130504 h 139312"/>
                    <a:gd name="connsiteX13" fmla="*/ 5311 w 141198"/>
                    <a:gd name="connsiteY13" fmla="*/ 130245 h 139312"/>
                    <a:gd name="connsiteX14" fmla="*/ 10752 w 141198"/>
                    <a:gd name="connsiteY14" fmla="*/ 106928 h 139312"/>
                    <a:gd name="connsiteX15" fmla="*/ 11011 w 141198"/>
                    <a:gd name="connsiteY15" fmla="*/ 106928 h 139312"/>
                    <a:gd name="connsiteX16" fmla="*/ 18654 w 141198"/>
                    <a:gd name="connsiteY16" fmla="*/ 92679 h 139312"/>
                    <a:gd name="connsiteX17" fmla="*/ 26038 w 141198"/>
                    <a:gd name="connsiteY17" fmla="*/ 81927 h 139312"/>
                    <a:gd name="connsiteX18" fmla="*/ 25390 w 141198"/>
                    <a:gd name="connsiteY18" fmla="*/ 82056 h 139312"/>
                    <a:gd name="connsiteX19" fmla="*/ 46894 w 141198"/>
                    <a:gd name="connsiteY19" fmla="*/ 58869 h 139312"/>
                    <a:gd name="connsiteX20" fmla="*/ 87180 w 141198"/>
                    <a:gd name="connsiteY20" fmla="*/ 32831 h 139312"/>
                    <a:gd name="connsiteX21" fmla="*/ 108555 w 141198"/>
                    <a:gd name="connsiteY21" fmla="*/ 25318 h 139312"/>
                    <a:gd name="connsiteX22" fmla="*/ 128633 w 141198"/>
                    <a:gd name="connsiteY22" fmla="*/ 22209 h 139312"/>
                    <a:gd name="connsiteX23" fmla="*/ 132649 w 141198"/>
                    <a:gd name="connsiteY23" fmla="*/ 22857 h 139312"/>
                    <a:gd name="connsiteX24" fmla="*/ 132519 w 141198"/>
                    <a:gd name="connsiteY24" fmla="*/ 22986 h 139312"/>
                    <a:gd name="connsiteX25" fmla="*/ 141199 w 141198"/>
                    <a:gd name="connsiteY25" fmla="*/ 28038 h 139312"/>
                    <a:gd name="connsiteX26" fmla="*/ 139385 w 141198"/>
                    <a:gd name="connsiteY26" fmla="*/ 19100 h 139312"/>
                    <a:gd name="connsiteX27" fmla="*/ 133038 w 141198"/>
                    <a:gd name="connsiteY27" fmla="*/ 3685 h 13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1198" h="139312">
                      <a:moveTo>
                        <a:pt x="133038" y="3685"/>
                      </a:moveTo>
                      <a:cubicBezTo>
                        <a:pt x="127467" y="-1367"/>
                        <a:pt x="118400" y="-202"/>
                        <a:pt x="111534" y="1223"/>
                      </a:cubicBezTo>
                      <a:cubicBezTo>
                        <a:pt x="103632" y="2907"/>
                        <a:pt x="95601" y="5498"/>
                        <a:pt x="88087" y="8348"/>
                      </a:cubicBezTo>
                      <a:cubicBezTo>
                        <a:pt x="55573" y="20784"/>
                        <a:pt x="26167" y="46044"/>
                        <a:pt x="9586" y="76875"/>
                      </a:cubicBezTo>
                      <a:cubicBezTo>
                        <a:pt x="8161" y="79466"/>
                        <a:pt x="6866" y="82186"/>
                        <a:pt x="5829" y="84906"/>
                      </a:cubicBezTo>
                      <a:cubicBezTo>
                        <a:pt x="5829" y="84906"/>
                        <a:pt x="5700" y="84906"/>
                        <a:pt x="5700" y="84906"/>
                      </a:cubicBezTo>
                      <a:cubicBezTo>
                        <a:pt x="4275" y="91642"/>
                        <a:pt x="130" y="98249"/>
                        <a:pt x="259" y="105114"/>
                      </a:cubicBezTo>
                      <a:cubicBezTo>
                        <a:pt x="259" y="105114"/>
                        <a:pt x="259" y="105114"/>
                        <a:pt x="259" y="105114"/>
                      </a:cubicBezTo>
                      <a:cubicBezTo>
                        <a:pt x="259" y="105114"/>
                        <a:pt x="389" y="105114"/>
                        <a:pt x="389" y="105114"/>
                      </a:cubicBezTo>
                      <a:cubicBezTo>
                        <a:pt x="-130" y="109389"/>
                        <a:pt x="-130" y="113794"/>
                        <a:pt x="389" y="118198"/>
                      </a:cubicBezTo>
                      <a:cubicBezTo>
                        <a:pt x="1166" y="124934"/>
                        <a:pt x="2332" y="132318"/>
                        <a:pt x="4404" y="139313"/>
                      </a:cubicBezTo>
                      <a:cubicBezTo>
                        <a:pt x="4534" y="137370"/>
                        <a:pt x="4793" y="135556"/>
                        <a:pt x="4923" y="133743"/>
                      </a:cubicBezTo>
                      <a:cubicBezTo>
                        <a:pt x="5052" y="132577"/>
                        <a:pt x="5052" y="131541"/>
                        <a:pt x="5311" y="130504"/>
                      </a:cubicBezTo>
                      <a:cubicBezTo>
                        <a:pt x="5311" y="130375"/>
                        <a:pt x="5311" y="130375"/>
                        <a:pt x="5311" y="130245"/>
                      </a:cubicBezTo>
                      <a:cubicBezTo>
                        <a:pt x="5570" y="122214"/>
                        <a:pt x="7643" y="114312"/>
                        <a:pt x="10752" y="106928"/>
                      </a:cubicBezTo>
                      <a:cubicBezTo>
                        <a:pt x="10881" y="106928"/>
                        <a:pt x="11011" y="106928"/>
                        <a:pt x="11011" y="106928"/>
                      </a:cubicBezTo>
                      <a:cubicBezTo>
                        <a:pt x="12824" y="101876"/>
                        <a:pt x="15804" y="97342"/>
                        <a:pt x="18654" y="92679"/>
                      </a:cubicBezTo>
                      <a:cubicBezTo>
                        <a:pt x="20986" y="88922"/>
                        <a:pt x="23188" y="85165"/>
                        <a:pt x="26038" y="81927"/>
                      </a:cubicBezTo>
                      <a:cubicBezTo>
                        <a:pt x="25778" y="81927"/>
                        <a:pt x="25649" y="82056"/>
                        <a:pt x="25390" y="82056"/>
                      </a:cubicBezTo>
                      <a:cubicBezTo>
                        <a:pt x="31737" y="73636"/>
                        <a:pt x="38992" y="65864"/>
                        <a:pt x="46894" y="58869"/>
                      </a:cubicBezTo>
                      <a:cubicBezTo>
                        <a:pt x="58811" y="48246"/>
                        <a:pt x="72413" y="39308"/>
                        <a:pt x="87180" y="32831"/>
                      </a:cubicBezTo>
                      <a:cubicBezTo>
                        <a:pt x="94046" y="29852"/>
                        <a:pt x="101300" y="27520"/>
                        <a:pt x="108555" y="25318"/>
                      </a:cubicBezTo>
                      <a:cubicBezTo>
                        <a:pt x="115032" y="23375"/>
                        <a:pt x="121768" y="21691"/>
                        <a:pt x="128633" y="22209"/>
                      </a:cubicBezTo>
                      <a:cubicBezTo>
                        <a:pt x="129929" y="22338"/>
                        <a:pt x="131354" y="22468"/>
                        <a:pt x="132649" y="22857"/>
                      </a:cubicBezTo>
                      <a:cubicBezTo>
                        <a:pt x="132649" y="22857"/>
                        <a:pt x="132519" y="22986"/>
                        <a:pt x="132519" y="22986"/>
                      </a:cubicBezTo>
                      <a:cubicBezTo>
                        <a:pt x="136017" y="23116"/>
                        <a:pt x="138867" y="25188"/>
                        <a:pt x="141199" y="28038"/>
                      </a:cubicBezTo>
                      <a:cubicBezTo>
                        <a:pt x="140810" y="25059"/>
                        <a:pt x="140033" y="21950"/>
                        <a:pt x="139385" y="19100"/>
                      </a:cubicBezTo>
                      <a:cubicBezTo>
                        <a:pt x="138219" y="14177"/>
                        <a:pt x="137183" y="7312"/>
                        <a:pt x="133038" y="3685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13DAF16-BB2A-4C3F-9AA6-707C3CA77B51}"/>
                    </a:ext>
                  </a:extLst>
                </p:cNvPr>
                <p:cNvSpPr/>
                <p:nvPr/>
              </p:nvSpPr>
              <p:spPr>
                <a:xfrm>
                  <a:off x="1455900" y="3010559"/>
                  <a:ext cx="125394" cy="100153"/>
                </a:xfrm>
                <a:custGeom>
                  <a:avLst/>
                  <a:gdLst>
                    <a:gd name="connsiteX0" fmla="*/ 77594 w 125394"/>
                    <a:gd name="connsiteY0" fmla="*/ 9864 h 100153"/>
                    <a:gd name="connsiteX1" fmla="*/ 32385 w 125394"/>
                    <a:gd name="connsiteY1" fmla="*/ 42637 h 100153"/>
                    <a:gd name="connsiteX2" fmla="*/ 5959 w 125394"/>
                    <a:gd name="connsiteY2" fmla="*/ 77872 h 100153"/>
                    <a:gd name="connsiteX3" fmla="*/ 5829 w 125394"/>
                    <a:gd name="connsiteY3" fmla="*/ 77872 h 100153"/>
                    <a:gd name="connsiteX4" fmla="*/ 5829 w 125394"/>
                    <a:gd name="connsiteY4" fmla="*/ 78002 h 100153"/>
                    <a:gd name="connsiteX5" fmla="*/ 4793 w 125394"/>
                    <a:gd name="connsiteY5" fmla="*/ 81758 h 100153"/>
                    <a:gd name="connsiteX6" fmla="*/ 2850 w 125394"/>
                    <a:gd name="connsiteY6" fmla="*/ 87458 h 100153"/>
                    <a:gd name="connsiteX7" fmla="*/ 907 w 125394"/>
                    <a:gd name="connsiteY7" fmla="*/ 93676 h 100153"/>
                    <a:gd name="connsiteX8" fmla="*/ 0 w 125394"/>
                    <a:gd name="connsiteY8" fmla="*/ 98339 h 100153"/>
                    <a:gd name="connsiteX9" fmla="*/ 259 w 125394"/>
                    <a:gd name="connsiteY9" fmla="*/ 98469 h 100153"/>
                    <a:gd name="connsiteX10" fmla="*/ 10752 w 125394"/>
                    <a:gd name="connsiteY10" fmla="*/ 100153 h 100153"/>
                    <a:gd name="connsiteX11" fmla="*/ 10881 w 125394"/>
                    <a:gd name="connsiteY11" fmla="*/ 100153 h 100153"/>
                    <a:gd name="connsiteX12" fmla="*/ 11659 w 125394"/>
                    <a:gd name="connsiteY12" fmla="*/ 99117 h 100153"/>
                    <a:gd name="connsiteX13" fmla="*/ 15415 w 125394"/>
                    <a:gd name="connsiteY13" fmla="*/ 93158 h 100153"/>
                    <a:gd name="connsiteX14" fmla="*/ 19172 w 125394"/>
                    <a:gd name="connsiteY14" fmla="*/ 87329 h 100153"/>
                    <a:gd name="connsiteX15" fmla="*/ 25908 w 125394"/>
                    <a:gd name="connsiteY15" fmla="*/ 77095 h 100153"/>
                    <a:gd name="connsiteX16" fmla="*/ 25649 w 125394"/>
                    <a:gd name="connsiteY16" fmla="*/ 77095 h 100153"/>
                    <a:gd name="connsiteX17" fmla="*/ 75910 w 125394"/>
                    <a:gd name="connsiteY17" fmla="*/ 36031 h 100153"/>
                    <a:gd name="connsiteX18" fmla="*/ 116845 w 125394"/>
                    <a:gd name="connsiteY18" fmla="*/ 23595 h 100153"/>
                    <a:gd name="connsiteX19" fmla="*/ 117881 w 125394"/>
                    <a:gd name="connsiteY19" fmla="*/ 23983 h 100153"/>
                    <a:gd name="connsiteX20" fmla="*/ 117752 w 125394"/>
                    <a:gd name="connsiteY20" fmla="*/ 24113 h 100153"/>
                    <a:gd name="connsiteX21" fmla="*/ 124747 w 125394"/>
                    <a:gd name="connsiteY21" fmla="*/ 28388 h 100153"/>
                    <a:gd name="connsiteX22" fmla="*/ 125395 w 125394"/>
                    <a:gd name="connsiteY22" fmla="*/ 29295 h 100153"/>
                    <a:gd name="connsiteX23" fmla="*/ 125136 w 125394"/>
                    <a:gd name="connsiteY23" fmla="*/ 27999 h 100153"/>
                    <a:gd name="connsiteX24" fmla="*/ 119436 w 125394"/>
                    <a:gd name="connsiteY24" fmla="*/ 7532 h 100153"/>
                    <a:gd name="connsiteX25" fmla="*/ 77594 w 125394"/>
                    <a:gd name="connsiteY25" fmla="*/ 9864 h 100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5394" h="100153">
                      <a:moveTo>
                        <a:pt x="77594" y="9864"/>
                      </a:moveTo>
                      <a:cubicBezTo>
                        <a:pt x="61272" y="18932"/>
                        <a:pt x="45987" y="29942"/>
                        <a:pt x="32385" y="42637"/>
                      </a:cubicBezTo>
                      <a:cubicBezTo>
                        <a:pt x="21633" y="52741"/>
                        <a:pt x="11918" y="64530"/>
                        <a:pt x="5959" y="77872"/>
                      </a:cubicBezTo>
                      <a:cubicBezTo>
                        <a:pt x="5959" y="77872"/>
                        <a:pt x="5829" y="77872"/>
                        <a:pt x="5829" y="77872"/>
                      </a:cubicBezTo>
                      <a:cubicBezTo>
                        <a:pt x="5829" y="77872"/>
                        <a:pt x="5829" y="77872"/>
                        <a:pt x="5829" y="78002"/>
                      </a:cubicBezTo>
                      <a:cubicBezTo>
                        <a:pt x="5570" y="79297"/>
                        <a:pt x="5311" y="80593"/>
                        <a:pt x="4793" y="81758"/>
                      </a:cubicBezTo>
                      <a:cubicBezTo>
                        <a:pt x="3886" y="83702"/>
                        <a:pt x="3239" y="85256"/>
                        <a:pt x="2850" y="87458"/>
                      </a:cubicBezTo>
                      <a:cubicBezTo>
                        <a:pt x="2461" y="89660"/>
                        <a:pt x="1425" y="91603"/>
                        <a:pt x="907" y="93676"/>
                      </a:cubicBezTo>
                      <a:cubicBezTo>
                        <a:pt x="518" y="95230"/>
                        <a:pt x="389" y="96785"/>
                        <a:pt x="0" y="98339"/>
                      </a:cubicBezTo>
                      <a:cubicBezTo>
                        <a:pt x="130" y="98339"/>
                        <a:pt x="130" y="98339"/>
                        <a:pt x="259" y="98469"/>
                      </a:cubicBezTo>
                      <a:cubicBezTo>
                        <a:pt x="3757" y="99376"/>
                        <a:pt x="7254" y="99894"/>
                        <a:pt x="10752" y="100153"/>
                      </a:cubicBezTo>
                      <a:cubicBezTo>
                        <a:pt x="10752" y="100153"/>
                        <a:pt x="10881" y="100153"/>
                        <a:pt x="10881" y="100153"/>
                      </a:cubicBezTo>
                      <a:cubicBezTo>
                        <a:pt x="11011" y="99764"/>
                        <a:pt x="11270" y="99376"/>
                        <a:pt x="11659" y="99117"/>
                      </a:cubicBezTo>
                      <a:cubicBezTo>
                        <a:pt x="13213" y="97692"/>
                        <a:pt x="14249" y="94971"/>
                        <a:pt x="15415" y="93158"/>
                      </a:cubicBezTo>
                      <a:cubicBezTo>
                        <a:pt x="16711" y="91215"/>
                        <a:pt x="18006" y="89272"/>
                        <a:pt x="19172" y="87329"/>
                      </a:cubicBezTo>
                      <a:cubicBezTo>
                        <a:pt x="21245" y="83831"/>
                        <a:pt x="23317" y="80204"/>
                        <a:pt x="25908" y="77095"/>
                      </a:cubicBezTo>
                      <a:cubicBezTo>
                        <a:pt x="25778" y="77095"/>
                        <a:pt x="25649" y="77095"/>
                        <a:pt x="25649" y="77095"/>
                      </a:cubicBezTo>
                      <a:cubicBezTo>
                        <a:pt x="39510" y="60384"/>
                        <a:pt x="57775" y="46783"/>
                        <a:pt x="75910" y="36031"/>
                      </a:cubicBezTo>
                      <a:cubicBezTo>
                        <a:pt x="86921" y="29424"/>
                        <a:pt x="103243" y="18672"/>
                        <a:pt x="116845" y="23595"/>
                      </a:cubicBezTo>
                      <a:cubicBezTo>
                        <a:pt x="117234" y="23724"/>
                        <a:pt x="117622" y="23854"/>
                        <a:pt x="117881" y="23983"/>
                      </a:cubicBezTo>
                      <a:cubicBezTo>
                        <a:pt x="117881" y="23983"/>
                        <a:pt x="117752" y="24113"/>
                        <a:pt x="117752" y="24113"/>
                      </a:cubicBezTo>
                      <a:cubicBezTo>
                        <a:pt x="120472" y="24631"/>
                        <a:pt x="122933" y="26186"/>
                        <a:pt x="124747" y="28388"/>
                      </a:cubicBezTo>
                      <a:cubicBezTo>
                        <a:pt x="125006" y="28647"/>
                        <a:pt x="125265" y="29036"/>
                        <a:pt x="125395" y="29295"/>
                      </a:cubicBezTo>
                      <a:cubicBezTo>
                        <a:pt x="125395" y="28906"/>
                        <a:pt x="125265" y="28517"/>
                        <a:pt x="125136" y="27999"/>
                      </a:cubicBezTo>
                      <a:cubicBezTo>
                        <a:pt x="123970" y="21393"/>
                        <a:pt x="122804" y="13491"/>
                        <a:pt x="119436" y="7532"/>
                      </a:cubicBezTo>
                      <a:cubicBezTo>
                        <a:pt x="110757" y="-7624"/>
                        <a:pt x="88346" y="3775"/>
                        <a:pt x="77594" y="9864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67A5861-88CB-4FE5-9165-47AA4B73F177}"/>
                    </a:ext>
                  </a:extLst>
                </p:cNvPr>
                <p:cNvSpPr/>
                <p:nvPr/>
              </p:nvSpPr>
              <p:spPr>
                <a:xfrm>
                  <a:off x="1418175" y="2940198"/>
                  <a:ext cx="104438" cy="141367"/>
                </a:xfrm>
                <a:custGeom>
                  <a:avLst/>
                  <a:gdLst>
                    <a:gd name="connsiteX0" fmla="*/ 6247 w 104438"/>
                    <a:gd name="connsiteY0" fmla="*/ 139554 h 141367"/>
                    <a:gd name="connsiteX1" fmla="*/ 5599 w 104438"/>
                    <a:gd name="connsiteY1" fmla="*/ 130615 h 141367"/>
                    <a:gd name="connsiteX2" fmla="*/ 5469 w 104438"/>
                    <a:gd name="connsiteY2" fmla="*/ 126988 h 141367"/>
                    <a:gd name="connsiteX3" fmla="*/ 5599 w 104438"/>
                    <a:gd name="connsiteY3" fmla="*/ 126600 h 141367"/>
                    <a:gd name="connsiteX4" fmla="*/ 5599 w 104438"/>
                    <a:gd name="connsiteY4" fmla="*/ 126600 h 141367"/>
                    <a:gd name="connsiteX5" fmla="*/ 6894 w 104438"/>
                    <a:gd name="connsiteY5" fmla="*/ 117532 h 141367"/>
                    <a:gd name="connsiteX6" fmla="*/ 11040 w 104438"/>
                    <a:gd name="connsiteY6" fmla="*/ 104060 h 141367"/>
                    <a:gd name="connsiteX7" fmla="*/ 11428 w 104438"/>
                    <a:gd name="connsiteY7" fmla="*/ 104189 h 141367"/>
                    <a:gd name="connsiteX8" fmla="*/ 11946 w 104438"/>
                    <a:gd name="connsiteY8" fmla="*/ 102894 h 141367"/>
                    <a:gd name="connsiteX9" fmla="*/ 12205 w 104438"/>
                    <a:gd name="connsiteY9" fmla="*/ 102635 h 141367"/>
                    <a:gd name="connsiteX10" fmla="*/ 15055 w 104438"/>
                    <a:gd name="connsiteY10" fmla="*/ 97194 h 141367"/>
                    <a:gd name="connsiteX11" fmla="*/ 17776 w 104438"/>
                    <a:gd name="connsiteY11" fmla="*/ 92790 h 141367"/>
                    <a:gd name="connsiteX12" fmla="*/ 17776 w 104438"/>
                    <a:gd name="connsiteY12" fmla="*/ 92660 h 141367"/>
                    <a:gd name="connsiteX13" fmla="*/ 18553 w 104438"/>
                    <a:gd name="connsiteY13" fmla="*/ 91365 h 141367"/>
                    <a:gd name="connsiteX14" fmla="*/ 19848 w 104438"/>
                    <a:gd name="connsiteY14" fmla="*/ 88903 h 141367"/>
                    <a:gd name="connsiteX15" fmla="*/ 22698 w 104438"/>
                    <a:gd name="connsiteY15" fmla="*/ 83592 h 141367"/>
                    <a:gd name="connsiteX16" fmla="*/ 22051 w 104438"/>
                    <a:gd name="connsiteY16" fmla="*/ 83592 h 141367"/>
                    <a:gd name="connsiteX17" fmla="*/ 22310 w 104438"/>
                    <a:gd name="connsiteY17" fmla="*/ 83333 h 141367"/>
                    <a:gd name="connsiteX18" fmla="*/ 52363 w 104438"/>
                    <a:gd name="connsiteY18" fmla="*/ 46932 h 141367"/>
                    <a:gd name="connsiteX19" fmla="*/ 88375 w 104438"/>
                    <a:gd name="connsiteY19" fmla="*/ 22579 h 141367"/>
                    <a:gd name="connsiteX20" fmla="*/ 97702 w 104438"/>
                    <a:gd name="connsiteY20" fmla="*/ 23227 h 141367"/>
                    <a:gd name="connsiteX21" fmla="*/ 97832 w 104438"/>
                    <a:gd name="connsiteY21" fmla="*/ 23227 h 141367"/>
                    <a:gd name="connsiteX22" fmla="*/ 97702 w 104438"/>
                    <a:gd name="connsiteY22" fmla="*/ 23615 h 141367"/>
                    <a:gd name="connsiteX23" fmla="*/ 104438 w 104438"/>
                    <a:gd name="connsiteY23" fmla="*/ 26983 h 141367"/>
                    <a:gd name="connsiteX24" fmla="*/ 101329 w 104438"/>
                    <a:gd name="connsiteY24" fmla="*/ 14288 h 141367"/>
                    <a:gd name="connsiteX25" fmla="*/ 89023 w 104438"/>
                    <a:gd name="connsiteY25" fmla="*/ 169 h 141367"/>
                    <a:gd name="connsiteX26" fmla="*/ 47699 w 104438"/>
                    <a:gd name="connsiteY26" fmla="*/ 24133 h 141367"/>
                    <a:gd name="connsiteX27" fmla="*/ 14278 w 104438"/>
                    <a:gd name="connsiteY27" fmla="*/ 65457 h 141367"/>
                    <a:gd name="connsiteX28" fmla="*/ 5858 w 104438"/>
                    <a:gd name="connsiteY28" fmla="*/ 81779 h 141367"/>
                    <a:gd name="connsiteX29" fmla="*/ 5469 w 104438"/>
                    <a:gd name="connsiteY29" fmla="*/ 81649 h 141367"/>
                    <a:gd name="connsiteX30" fmla="*/ 2101 w 104438"/>
                    <a:gd name="connsiteY30" fmla="*/ 89940 h 141367"/>
                    <a:gd name="connsiteX31" fmla="*/ 677 w 104438"/>
                    <a:gd name="connsiteY31" fmla="*/ 95251 h 141367"/>
                    <a:gd name="connsiteX32" fmla="*/ 547 w 104438"/>
                    <a:gd name="connsiteY32" fmla="*/ 99267 h 141367"/>
                    <a:gd name="connsiteX33" fmla="*/ 417 w 104438"/>
                    <a:gd name="connsiteY33" fmla="*/ 99914 h 141367"/>
                    <a:gd name="connsiteX34" fmla="*/ 677 w 104438"/>
                    <a:gd name="connsiteY34" fmla="*/ 100044 h 141367"/>
                    <a:gd name="connsiteX35" fmla="*/ 158 w 104438"/>
                    <a:gd name="connsiteY35" fmla="*/ 104319 h 141367"/>
                    <a:gd name="connsiteX36" fmla="*/ 2879 w 104438"/>
                    <a:gd name="connsiteY36" fmla="*/ 129709 h 141367"/>
                    <a:gd name="connsiteX37" fmla="*/ 6117 w 104438"/>
                    <a:gd name="connsiteY37" fmla="*/ 141367 h 141367"/>
                    <a:gd name="connsiteX38" fmla="*/ 6247 w 104438"/>
                    <a:gd name="connsiteY38" fmla="*/ 139554 h 141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4438" h="141367">
                      <a:moveTo>
                        <a:pt x="6247" y="139554"/>
                      </a:moveTo>
                      <a:cubicBezTo>
                        <a:pt x="5469" y="136704"/>
                        <a:pt x="5340" y="133724"/>
                        <a:pt x="5599" y="130615"/>
                      </a:cubicBezTo>
                      <a:cubicBezTo>
                        <a:pt x="5469" y="129449"/>
                        <a:pt x="5469" y="128154"/>
                        <a:pt x="5469" y="126988"/>
                      </a:cubicBezTo>
                      <a:cubicBezTo>
                        <a:pt x="5469" y="126859"/>
                        <a:pt x="5469" y="126729"/>
                        <a:pt x="5599" y="126600"/>
                      </a:cubicBezTo>
                      <a:cubicBezTo>
                        <a:pt x="5599" y="126600"/>
                        <a:pt x="5599" y="126600"/>
                        <a:pt x="5599" y="126600"/>
                      </a:cubicBezTo>
                      <a:cubicBezTo>
                        <a:pt x="5728" y="123620"/>
                        <a:pt x="6247" y="120511"/>
                        <a:pt x="6894" y="117532"/>
                      </a:cubicBezTo>
                      <a:cubicBezTo>
                        <a:pt x="7931" y="112868"/>
                        <a:pt x="9356" y="108464"/>
                        <a:pt x="11040" y="104060"/>
                      </a:cubicBezTo>
                      <a:cubicBezTo>
                        <a:pt x="11169" y="104060"/>
                        <a:pt x="11299" y="104060"/>
                        <a:pt x="11428" y="104189"/>
                      </a:cubicBezTo>
                      <a:cubicBezTo>
                        <a:pt x="11428" y="103801"/>
                        <a:pt x="11687" y="103282"/>
                        <a:pt x="11946" y="102894"/>
                      </a:cubicBezTo>
                      <a:cubicBezTo>
                        <a:pt x="12076" y="102764"/>
                        <a:pt x="12076" y="102635"/>
                        <a:pt x="12205" y="102635"/>
                      </a:cubicBezTo>
                      <a:cubicBezTo>
                        <a:pt x="12853" y="100692"/>
                        <a:pt x="14019" y="98878"/>
                        <a:pt x="15055" y="97194"/>
                      </a:cubicBezTo>
                      <a:cubicBezTo>
                        <a:pt x="15962" y="95769"/>
                        <a:pt x="16869" y="94215"/>
                        <a:pt x="17776" y="92790"/>
                      </a:cubicBezTo>
                      <a:cubicBezTo>
                        <a:pt x="17776" y="92790"/>
                        <a:pt x="17776" y="92660"/>
                        <a:pt x="17776" y="92660"/>
                      </a:cubicBezTo>
                      <a:cubicBezTo>
                        <a:pt x="18035" y="92271"/>
                        <a:pt x="18294" y="91883"/>
                        <a:pt x="18553" y="91365"/>
                      </a:cubicBezTo>
                      <a:cubicBezTo>
                        <a:pt x="19071" y="90587"/>
                        <a:pt x="19460" y="89810"/>
                        <a:pt x="19848" y="88903"/>
                      </a:cubicBezTo>
                      <a:cubicBezTo>
                        <a:pt x="20755" y="86960"/>
                        <a:pt x="21403" y="85147"/>
                        <a:pt x="22698" y="83592"/>
                      </a:cubicBezTo>
                      <a:cubicBezTo>
                        <a:pt x="22439" y="83592"/>
                        <a:pt x="22310" y="83592"/>
                        <a:pt x="22051" y="83592"/>
                      </a:cubicBezTo>
                      <a:cubicBezTo>
                        <a:pt x="22051" y="83463"/>
                        <a:pt x="22180" y="83333"/>
                        <a:pt x="22310" y="83333"/>
                      </a:cubicBezTo>
                      <a:cubicBezTo>
                        <a:pt x="31118" y="70250"/>
                        <a:pt x="41352" y="58202"/>
                        <a:pt x="52363" y="46932"/>
                      </a:cubicBezTo>
                      <a:cubicBezTo>
                        <a:pt x="62338" y="36699"/>
                        <a:pt x="73478" y="24652"/>
                        <a:pt x="88375" y="22579"/>
                      </a:cubicBezTo>
                      <a:cubicBezTo>
                        <a:pt x="91484" y="22190"/>
                        <a:pt x="94723" y="22061"/>
                        <a:pt x="97702" y="23227"/>
                      </a:cubicBezTo>
                      <a:cubicBezTo>
                        <a:pt x="97702" y="23227"/>
                        <a:pt x="97832" y="23227"/>
                        <a:pt x="97832" y="23227"/>
                      </a:cubicBezTo>
                      <a:cubicBezTo>
                        <a:pt x="97832" y="23356"/>
                        <a:pt x="97702" y="23486"/>
                        <a:pt x="97702" y="23615"/>
                      </a:cubicBezTo>
                      <a:cubicBezTo>
                        <a:pt x="100552" y="24263"/>
                        <a:pt x="102754" y="25429"/>
                        <a:pt x="104438" y="26983"/>
                      </a:cubicBezTo>
                      <a:cubicBezTo>
                        <a:pt x="103661" y="22579"/>
                        <a:pt x="102495" y="18304"/>
                        <a:pt x="101329" y="14288"/>
                      </a:cubicBezTo>
                      <a:cubicBezTo>
                        <a:pt x="99386" y="7552"/>
                        <a:pt x="96795" y="1075"/>
                        <a:pt x="89023" y="169"/>
                      </a:cubicBezTo>
                      <a:cubicBezTo>
                        <a:pt x="72312" y="-1775"/>
                        <a:pt x="58322" y="13511"/>
                        <a:pt x="47699" y="24133"/>
                      </a:cubicBezTo>
                      <a:cubicBezTo>
                        <a:pt x="35393" y="36699"/>
                        <a:pt x="23476" y="50430"/>
                        <a:pt x="14278" y="65457"/>
                      </a:cubicBezTo>
                      <a:cubicBezTo>
                        <a:pt x="11169" y="70638"/>
                        <a:pt x="8190" y="76079"/>
                        <a:pt x="5858" y="81779"/>
                      </a:cubicBezTo>
                      <a:cubicBezTo>
                        <a:pt x="5728" y="81779"/>
                        <a:pt x="5599" y="81779"/>
                        <a:pt x="5469" y="81649"/>
                      </a:cubicBezTo>
                      <a:cubicBezTo>
                        <a:pt x="4433" y="84499"/>
                        <a:pt x="3138" y="87090"/>
                        <a:pt x="2101" y="89940"/>
                      </a:cubicBezTo>
                      <a:cubicBezTo>
                        <a:pt x="1583" y="91624"/>
                        <a:pt x="806" y="93308"/>
                        <a:pt x="677" y="95251"/>
                      </a:cubicBezTo>
                      <a:cubicBezTo>
                        <a:pt x="547" y="96676"/>
                        <a:pt x="806" y="97842"/>
                        <a:pt x="547" y="99267"/>
                      </a:cubicBezTo>
                      <a:cubicBezTo>
                        <a:pt x="547" y="99526"/>
                        <a:pt x="417" y="99655"/>
                        <a:pt x="417" y="99914"/>
                      </a:cubicBezTo>
                      <a:cubicBezTo>
                        <a:pt x="547" y="99914"/>
                        <a:pt x="547" y="100044"/>
                        <a:pt x="677" y="100044"/>
                      </a:cubicBezTo>
                      <a:cubicBezTo>
                        <a:pt x="417" y="101469"/>
                        <a:pt x="288" y="102894"/>
                        <a:pt x="158" y="104319"/>
                      </a:cubicBezTo>
                      <a:cubicBezTo>
                        <a:pt x="-489" y="112868"/>
                        <a:pt x="936" y="121418"/>
                        <a:pt x="2879" y="129709"/>
                      </a:cubicBezTo>
                      <a:cubicBezTo>
                        <a:pt x="3785" y="133595"/>
                        <a:pt x="4822" y="137481"/>
                        <a:pt x="6117" y="141367"/>
                      </a:cubicBezTo>
                      <a:cubicBezTo>
                        <a:pt x="6376" y="140590"/>
                        <a:pt x="6247" y="140072"/>
                        <a:pt x="6247" y="139554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54B06B2-8F81-4C7C-BC01-055DE16B3A62}"/>
                    </a:ext>
                  </a:extLst>
                </p:cNvPr>
                <p:cNvSpPr/>
                <p:nvPr/>
              </p:nvSpPr>
              <p:spPr>
                <a:xfrm>
                  <a:off x="1393979" y="2848001"/>
                  <a:ext cx="74845" cy="162835"/>
                </a:xfrm>
                <a:custGeom>
                  <a:avLst/>
                  <a:gdLst>
                    <a:gd name="connsiteX0" fmla="*/ 69693 w 74845"/>
                    <a:gd name="connsiteY0" fmla="*/ 4 h 162835"/>
                    <a:gd name="connsiteX1" fmla="*/ 12177 w 74845"/>
                    <a:gd name="connsiteY1" fmla="*/ 93921 h 162835"/>
                    <a:gd name="connsiteX2" fmla="*/ 0 w 74845"/>
                    <a:gd name="connsiteY2" fmla="*/ 136539 h 162835"/>
                    <a:gd name="connsiteX3" fmla="*/ 4145 w 74845"/>
                    <a:gd name="connsiteY3" fmla="*/ 162836 h 162835"/>
                    <a:gd name="connsiteX4" fmla="*/ 5570 w 74845"/>
                    <a:gd name="connsiteY4" fmla="*/ 155323 h 162835"/>
                    <a:gd name="connsiteX5" fmla="*/ 7254 w 74845"/>
                    <a:gd name="connsiteY5" fmla="*/ 142757 h 162835"/>
                    <a:gd name="connsiteX6" fmla="*/ 23706 w 74845"/>
                    <a:gd name="connsiteY6" fmla="*/ 102600 h 162835"/>
                    <a:gd name="connsiteX7" fmla="*/ 47541 w 74845"/>
                    <a:gd name="connsiteY7" fmla="*/ 60629 h 162835"/>
                    <a:gd name="connsiteX8" fmla="*/ 74615 w 74845"/>
                    <a:gd name="connsiteY8" fmla="*/ 22415 h 162835"/>
                    <a:gd name="connsiteX9" fmla="*/ 74615 w 74845"/>
                    <a:gd name="connsiteY9" fmla="*/ 19047 h 162835"/>
                    <a:gd name="connsiteX10" fmla="*/ 73190 w 74845"/>
                    <a:gd name="connsiteY10" fmla="*/ 11145 h 162835"/>
                    <a:gd name="connsiteX11" fmla="*/ 71117 w 74845"/>
                    <a:gd name="connsiteY11" fmla="*/ 3372 h 162835"/>
                    <a:gd name="connsiteX12" fmla="*/ 69693 w 74845"/>
                    <a:gd name="connsiteY12" fmla="*/ 4 h 162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845" h="162835">
                      <a:moveTo>
                        <a:pt x="69693" y="4"/>
                      </a:moveTo>
                      <a:cubicBezTo>
                        <a:pt x="47023" y="29021"/>
                        <a:pt x="27592" y="60499"/>
                        <a:pt x="12177" y="93921"/>
                      </a:cubicBezTo>
                      <a:cubicBezTo>
                        <a:pt x="5959" y="107263"/>
                        <a:pt x="0" y="121513"/>
                        <a:pt x="0" y="136539"/>
                      </a:cubicBezTo>
                      <a:cubicBezTo>
                        <a:pt x="0" y="145348"/>
                        <a:pt x="1814" y="154286"/>
                        <a:pt x="4145" y="162836"/>
                      </a:cubicBezTo>
                      <a:cubicBezTo>
                        <a:pt x="4145" y="160245"/>
                        <a:pt x="5052" y="157784"/>
                        <a:pt x="5570" y="155323"/>
                      </a:cubicBezTo>
                      <a:cubicBezTo>
                        <a:pt x="5700" y="151048"/>
                        <a:pt x="6218" y="146902"/>
                        <a:pt x="7254" y="142757"/>
                      </a:cubicBezTo>
                      <a:cubicBezTo>
                        <a:pt x="10622" y="128637"/>
                        <a:pt x="17229" y="115424"/>
                        <a:pt x="23706" y="102600"/>
                      </a:cubicBezTo>
                      <a:cubicBezTo>
                        <a:pt x="30960" y="88221"/>
                        <a:pt x="38862" y="74231"/>
                        <a:pt x="47541" y="60629"/>
                      </a:cubicBezTo>
                      <a:cubicBezTo>
                        <a:pt x="55961" y="47416"/>
                        <a:pt x="65029" y="34721"/>
                        <a:pt x="74615" y="22415"/>
                      </a:cubicBezTo>
                      <a:cubicBezTo>
                        <a:pt x="75133" y="21767"/>
                        <a:pt x="74615" y="19435"/>
                        <a:pt x="74615" y="19047"/>
                      </a:cubicBezTo>
                      <a:cubicBezTo>
                        <a:pt x="74226" y="16456"/>
                        <a:pt x="73708" y="13735"/>
                        <a:pt x="73190" y="11145"/>
                      </a:cubicBezTo>
                      <a:cubicBezTo>
                        <a:pt x="72542" y="8554"/>
                        <a:pt x="71895" y="5833"/>
                        <a:pt x="71117" y="3372"/>
                      </a:cubicBezTo>
                      <a:cubicBezTo>
                        <a:pt x="70988" y="2854"/>
                        <a:pt x="69822" y="-125"/>
                        <a:pt x="69693" y="4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4425376" y="4709534"/>
              <a:ext cx="308961" cy="124189"/>
              <a:chOff x="4018976" y="4709534"/>
              <a:chExt cx="308961" cy="124189"/>
            </a:xfrm>
          </p:grpSpPr>
          <p:grpSp>
            <p:nvGrpSpPr>
              <p:cNvPr id="66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4018976" y="4709565"/>
                <a:ext cx="308961" cy="124158"/>
                <a:chOff x="4018976" y="4709565"/>
                <a:chExt cx="308961" cy="124158"/>
              </a:xfrm>
              <a:solidFill>
                <a:srgbClr val="CEBD24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656D430-DE6B-46CC-BFBF-8CE150B1D502}"/>
                    </a:ext>
                  </a:extLst>
                </p:cNvPr>
                <p:cNvSpPr/>
                <p:nvPr/>
              </p:nvSpPr>
              <p:spPr>
                <a:xfrm>
                  <a:off x="4018976" y="4727102"/>
                  <a:ext cx="177024" cy="106622"/>
                </a:xfrm>
                <a:custGeom>
                  <a:avLst/>
                  <a:gdLst>
                    <a:gd name="connsiteX0" fmla="*/ 174233 w 177024"/>
                    <a:gd name="connsiteY0" fmla="*/ 104938 h 106622"/>
                    <a:gd name="connsiteX1" fmla="*/ 176824 w 177024"/>
                    <a:gd name="connsiteY1" fmla="*/ 92632 h 106622"/>
                    <a:gd name="connsiteX2" fmla="*/ 174363 w 177024"/>
                    <a:gd name="connsiteY2" fmla="*/ 77735 h 106622"/>
                    <a:gd name="connsiteX3" fmla="*/ 141589 w 177024"/>
                    <a:gd name="connsiteY3" fmla="*/ 21773 h 106622"/>
                    <a:gd name="connsiteX4" fmla="*/ 137444 w 177024"/>
                    <a:gd name="connsiteY4" fmla="*/ 18405 h 106622"/>
                    <a:gd name="connsiteX5" fmla="*/ 140035 w 177024"/>
                    <a:gd name="connsiteY5" fmla="*/ 10374 h 106622"/>
                    <a:gd name="connsiteX6" fmla="*/ 147937 w 177024"/>
                    <a:gd name="connsiteY6" fmla="*/ 3119 h 106622"/>
                    <a:gd name="connsiteX7" fmla="*/ 151694 w 177024"/>
                    <a:gd name="connsiteY7" fmla="*/ 1824 h 106622"/>
                    <a:gd name="connsiteX8" fmla="*/ 164777 w 177024"/>
                    <a:gd name="connsiteY8" fmla="*/ 8560 h 106622"/>
                    <a:gd name="connsiteX9" fmla="*/ 166331 w 177024"/>
                    <a:gd name="connsiteY9" fmla="*/ 2601 h 106622"/>
                    <a:gd name="connsiteX10" fmla="*/ 158818 w 177024"/>
                    <a:gd name="connsiteY10" fmla="*/ 658 h 106622"/>
                    <a:gd name="connsiteX11" fmla="*/ 131226 w 177024"/>
                    <a:gd name="connsiteY11" fmla="*/ 5451 h 106622"/>
                    <a:gd name="connsiteX12" fmla="*/ 126433 w 177024"/>
                    <a:gd name="connsiteY12" fmla="*/ 12187 h 106622"/>
                    <a:gd name="connsiteX13" fmla="*/ 119309 w 177024"/>
                    <a:gd name="connsiteY13" fmla="*/ 10374 h 106622"/>
                    <a:gd name="connsiteX14" fmla="*/ 91846 w 177024"/>
                    <a:gd name="connsiteY14" fmla="*/ 16332 h 106622"/>
                    <a:gd name="connsiteX15" fmla="*/ 87960 w 177024"/>
                    <a:gd name="connsiteY15" fmla="*/ 34339 h 106622"/>
                    <a:gd name="connsiteX16" fmla="*/ 83037 w 177024"/>
                    <a:gd name="connsiteY16" fmla="*/ 34339 h 106622"/>
                    <a:gd name="connsiteX17" fmla="*/ 59720 w 177024"/>
                    <a:gd name="connsiteY17" fmla="*/ 37836 h 106622"/>
                    <a:gd name="connsiteX18" fmla="*/ 13604 w 177024"/>
                    <a:gd name="connsiteY18" fmla="*/ 68537 h 106622"/>
                    <a:gd name="connsiteX19" fmla="*/ 2 w 177024"/>
                    <a:gd name="connsiteY19" fmla="*/ 94186 h 106622"/>
                    <a:gd name="connsiteX20" fmla="*/ 6349 w 177024"/>
                    <a:gd name="connsiteY20" fmla="*/ 94964 h 106622"/>
                    <a:gd name="connsiteX21" fmla="*/ 10754 w 177024"/>
                    <a:gd name="connsiteY21" fmla="*/ 94834 h 106622"/>
                    <a:gd name="connsiteX22" fmla="*/ 12567 w 177024"/>
                    <a:gd name="connsiteY22" fmla="*/ 94445 h 106622"/>
                    <a:gd name="connsiteX23" fmla="*/ 84073 w 177024"/>
                    <a:gd name="connsiteY23" fmla="*/ 36023 h 106622"/>
                    <a:gd name="connsiteX24" fmla="*/ 87442 w 177024"/>
                    <a:gd name="connsiteY24" fmla="*/ 35763 h 106622"/>
                    <a:gd name="connsiteX25" fmla="*/ 86794 w 177024"/>
                    <a:gd name="connsiteY25" fmla="*/ 35763 h 106622"/>
                    <a:gd name="connsiteX26" fmla="*/ 86794 w 177024"/>
                    <a:gd name="connsiteY26" fmla="*/ 35763 h 106622"/>
                    <a:gd name="connsiteX27" fmla="*/ 86794 w 177024"/>
                    <a:gd name="connsiteY27" fmla="*/ 35763 h 106622"/>
                    <a:gd name="connsiteX28" fmla="*/ 86405 w 177024"/>
                    <a:gd name="connsiteY28" fmla="*/ 35763 h 106622"/>
                    <a:gd name="connsiteX29" fmla="*/ 87183 w 177024"/>
                    <a:gd name="connsiteY29" fmla="*/ 35893 h 106622"/>
                    <a:gd name="connsiteX30" fmla="*/ 88219 w 177024"/>
                    <a:gd name="connsiteY30" fmla="*/ 36023 h 106622"/>
                    <a:gd name="connsiteX31" fmla="*/ 89644 w 177024"/>
                    <a:gd name="connsiteY31" fmla="*/ 43536 h 106622"/>
                    <a:gd name="connsiteX32" fmla="*/ 100655 w 177024"/>
                    <a:gd name="connsiteY32" fmla="*/ 76310 h 106622"/>
                    <a:gd name="connsiteX33" fmla="*/ 107909 w 177024"/>
                    <a:gd name="connsiteY33" fmla="*/ 92502 h 106622"/>
                    <a:gd name="connsiteX34" fmla="*/ 116329 w 177024"/>
                    <a:gd name="connsiteY34" fmla="*/ 103513 h 106622"/>
                    <a:gd name="connsiteX35" fmla="*/ 122806 w 177024"/>
                    <a:gd name="connsiteY35" fmla="*/ 104938 h 106622"/>
                    <a:gd name="connsiteX36" fmla="*/ 133040 w 177024"/>
                    <a:gd name="connsiteY36" fmla="*/ 104420 h 106622"/>
                    <a:gd name="connsiteX37" fmla="*/ 136278 w 177024"/>
                    <a:gd name="connsiteY37" fmla="*/ 94316 h 106622"/>
                    <a:gd name="connsiteX38" fmla="*/ 131874 w 177024"/>
                    <a:gd name="connsiteY38" fmla="*/ 79548 h 106622"/>
                    <a:gd name="connsiteX39" fmla="*/ 124879 w 177024"/>
                    <a:gd name="connsiteY39" fmla="*/ 63097 h 106622"/>
                    <a:gd name="connsiteX40" fmla="*/ 108816 w 177024"/>
                    <a:gd name="connsiteY40" fmla="*/ 39391 h 106622"/>
                    <a:gd name="connsiteX41" fmla="*/ 100784 w 177024"/>
                    <a:gd name="connsiteY41" fmla="*/ 36152 h 106622"/>
                    <a:gd name="connsiteX42" fmla="*/ 101561 w 177024"/>
                    <a:gd name="connsiteY42" fmla="*/ 22291 h 106622"/>
                    <a:gd name="connsiteX43" fmla="*/ 108945 w 177024"/>
                    <a:gd name="connsiteY43" fmla="*/ 13483 h 106622"/>
                    <a:gd name="connsiteX44" fmla="*/ 112572 w 177024"/>
                    <a:gd name="connsiteY44" fmla="*/ 11928 h 106622"/>
                    <a:gd name="connsiteX45" fmla="*/ 112832 w 177024"/>
                    <a:gd name="connsiteY45" fmla="*/ 11928 h 106622"/>
                    <a:gd name="connsiteX46" fmla="*/ 125267 w 177024"/>
                    <a:gd name="connsiteY46" fmla="*/ 18405 h 106622"/>
                    <a:gd name="connsiteX47" fmla="*/ 125397 w 177024"/>
                    <a:gd name="connsiteY47" fmla="*/ 30193 h 106622"/>
                    <a:gd name="connsiteX48" fmla="*/ 133946 w 177024"/>
                    <a:gd name="connsiteY48" fmla="*/ 62578 h 106622"/>
                    <a:gd name="connsiteX49" fmla="*/ 140294 w 177024"/>
                    <a:gd name="connsiteY49" fmla="*/ 79419 h 106622"/>
                    <a:gd name="connsiteX50" fmla="*/ 147289 w 177024"/>
                    <a:gd name="connsiteY50" fmla="*/ 95741 h 106622"/>
                    <a:gd name="connsiteX51" fmla="*/ 156875 w 177024"/>
                    <a:gd name="connsiteY51" fmla="*/ 105715 h 106622"/>
                    <a:gd name="connsiteX52" fmla="*/ 165425 w 177024"/>
                    <a:gd name="connsiteY52" fmla="*/ 106622 h 106622"/>
                    <a:gd name="connsiteX53" fmla="*/ 174233 w 177024"/>
                    <a:gd name="connsiteY53" fmla="*/ 104938 h 106622"/>
                    <a:gd name="connsiteX54" fmla="*/ 111147 w 177024"/>
                    <a:gd name="connsiteY54" fmla="*/ 59728 h 106622"/>
                    <a:gd name="connsiteX55" fmla="*/ 122547 w 177024"/>
                    <a:gd name="connsiteY55" fmla="*/ 88357 h 106622"/>
                    <a:gd name="connsiteX56" fmla="*/ 123972 w 177024"/>
                    <a:gd name="connsiteY56" fmla="*/ 98461 h 106622"/>
                    <a:gd name="connsiteX57" fmla="*/ 119309 w 177024"/>
                    <a:gd name="connsiteY57" fmla="*/ 90170 h 106622"/>
                    <a:gd name="connsiteX58" fmla="*/ 113091 w 177024"/>
                    <a:gd name="connsiteY58" fmla="*/ 75921 h 106622"/>
                    <a:gd name="connsiteX59" fmla="*/ 103245 w 177024"/>
                    <a:gd name="connsiteY59" fmla="*/ 47293 h 106622"/>
                    <a:gd name="connsiteX60" fmla="*/ 102339 w 177024"/>
                    <a:gd name="connsiteY60" fmla="*/ 43925 h 106622"/>
                    <a:gd name="connsiteX61" fmla="*/ 111147 w 177024"/>
                    <a:gd name="connsiteY61" fmla="*/ 59728 h 106622"/>
                    <a:gd name="connsiteX62" fmla="*/ 157911 w 177024"/>
                    <a:gd name="connsiteY62" fmla="*/ 91725 h 106622"/>
                    <a:gd name="connsiteX63" fmla="*/ 146253 w 177024"/>
                    <a:gd name="connsiteY63" fmla="*/ 62578 h 106622"/>
                    <a:gd name="connsiteX64" fmla="*/ 138351 w 177024"/>
                    <a:gd name="connsiteY64" fmla="*/ 33820 h 106622"/>
                    <a:gd name="connsiteX65" fmla="*/ 137833 w 177024"/>
                    <a:gd name="connsiteY65" fmla="*/ 30453 h 106622"/>
                    <a:gd name="connsiteX66" fmla="*/ 149232 w 177024"/>
                    <a:gd name="connsiteY66" fmla="*/ 46386 h 106622"/>
                    <a:gd name="connsiteX67" fmla="*/ 161020 w 177024"/>
                    <a:gd name="connsiteY67" fmla="*/ 73848 h 106622"/>
                    <a:gd name="connsiteX68" fmla="*/ 163741 w 177024"/>
                    <a:gd name="connsiteY68" fmla="*/ 87450 h 106622"/>
                    <a:gd name="connsiteX69" fmla="*/ 164259 w 177024"/>
                    <a:gd name="connsiteY69" fmla="*/ 99756 h 106622"/>
                    <a:gd name="connsiteX70" fmla="*/ 163741 w 177024"/>
                    <a:gd name="connsiteY70" fmla="*/ 101959 h 106622"/>
                    <a:gd name="connsiteX71" fmla="*/ 157911 w 177024"/>
                    <a:gd name="connsiteY71" fmla="*/ 91725 h 106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77024" h="106622">
                      <a:moveTo>
                        <a:pt x="174233" y="104938"/>
                      </a:moveTo>
                      <a:cubicBezTo>
                        <a:pt x="177342" y="102347"/>
                        <a:pt x="177213" y="96777"/>
                        <a:pt x="176824" y="92632"/>
                      </a:cubicBezTo>
                      <a:cubicBezTo>
                        <a:pt x="176436" y="87709"/>
                        <a:pt x="175399" y="82657"/>
                        <a:pt x="174363" y="77735"/>
                      </a:cubicBezTo>
                      <a:cubicBezTo>
                        <a:pt x="169570" y="56749"/>
                        <a:pt x="157523" y="35893"/>
                        <a:pt x="141589" y="21773"/>
                      </a:cubicBezTo>
                      <a:cubicBezTo>
                        <a:pt x="140294" y="20607"/>
                        <a:pt x="138869" y="19442"/>
                        <a:pt x="137444" y="18405"/>
                      </a:cubicBezTo>
                      <a:cubicBezTo>
                        <a:pt x="137833" y="15555"/>
                        <a:pt x="138610" y="12835"/>
                        <a:pt x="140035" y="10374"/>
                      </a:cubicBezTo>
                      <a:cubicBezTo>
                        <a:pt x="141978" y="7135"/>
                        <a:pt x="144698" y="4674"/>
                        <a:pt x="147937" y="3119"/>
                      </a:cubicBezTo>
                      <a:cubicBezTo>
                        <a:pt x="149103" y="2601"/>
                        <a:pt x="150398" y="2083"/>
                        <a:pt x="151694" y="1824"/>
                      </a:cubicBezTo>
                      <a:cubicBezTo>
                        <a:pt x="156357" y="2990"/>
                        <a:pt x="160761" y="5451"/>
                        <a:pt x="164777" y="8560"/>
                      </a:cubicBezTo>
                      <a:cubicBezTo>
                        <a:pt x="165166" y="6488"/>
                        <a:pt x="165684" y="4545"/>
                        <a:pt x="166331" y="2601"/>
                      </a:cubicBezTo>
                      <a:cubicBezTo>
                        <a:pt x="163870" y="1695"/>
                        <a:pt x="161409" y="1047"/>
                        <a:pt x="158818" y="658"/>
                      </a:cubicBezTo>
                      <a:cubicBezTo>
                        <a:pt x="149491" y="-508"/>
                        <a:pt x="138480" y="-767"/>
                        <a:pt x="131226" y="5451"/>
                      </a:cubicBezTo>
                      <a:cubicBezTo>
                        <a:pt x="129024" y="7265"/>
                        <a:pt x="127469" y="9596"/>
                        <a:pt x="126433" y="12187"/>
                      </a:cubicBezTo>
                      <a:cubicBezTo>
                        <a:pt x="124101" y="11281"/>
                        <a:pt x="121770" y="10633"/>
                        <a:pt x="119309" y="10374"/>
                      </a:cubicBezTo>
                      <a:cubicBezTo>
                        <a:pt x="109852" y="9078"/>
                        <a:pt x="98323" y="8819"/>
                        <a:pt x="91846" y="16332"/>
                      </a:cubicBezTo>
                      <a:cubicBezTo>
                        <a:pt x="87830" y="21126"/>
                        <a:pt x="87183" y="27603"/>
                        <a:pt x="87960" y="34339"/>
                      </a:cubicBezTo>
                      <a:cubicBezTo>
                        <a:pt x="86276" y="34339"/>
                        <a:pt x="84592" y="34339"/>
                        <a:pt x="83037" y="34339"/>
                      </a:cubicBezTo>
                      <a:cubicBezTo>
                        <a:pt x="75006" y="34468"/>
                        <a:pt x="67363" y="35763"/>
                        <a:pt x="59720" y="37836"/>
                      </a:cubicBezTo>
                      <a:cubicBezTo>
                        <a:pt x="41585" y="42759"/>
                        <a:pt x="25262" y="53122"/>
                        <a:pt x="13604" y="68537"/>
                      </a:cubicBezTo>
                      <a:cubicBezTo>
                        <a:pt x="7774" y="76051"/>
                        <a:pt x="3241" y="84730"/>
                        <a:pt x="2" y="94186"/>
                      </a:cubicBezTo>
                      <a:cubicBezTo>
                        <a:pt x="-128" y="94445"/>
                        <a:pt x="5831" y="94964"/>
                        <a:pt x="6349" y="94964"/>
                      </a:cubicBezTo>
                      <a:cubicBezTo>
                        <a:pt x="7774" y="94964"/>
                        <a:pt x="9329" y="94964"/>
                        <a:pt x="10754" y="94834"/>
                      </a:cubicBezTo>
                      <a:cubicBezTo>
                        <a:pt x="11143" y="94834"/>
                        <a:pt x="12438" y="94834"/>
                        <a:pt x="12567" y="94445"/>
                      </a:cubicBezTo>
                      <a:cubicBezTo>
                        <a:pt x="23708" y="61542"/>
                        <a:pt x="51818" y="39909"/>
                        <a:pt x="84073" y="36023"/>
                      </a:cubicBezTo>
                      <a:cubicBezTo>
                        <a:pt x="85239" y="35893"/>
                        <a:pt x="86405" y="35504"/>
                        <a:pt x="87442" y="35763"/>
                      </a:cubicBezTo>
                      <a:cubicBezTo>
                        <a:pt x="87312" y="35763"/>
                        <a:pt x="87053" y="35763"/>
                        <a:pt x="86794" y="35763"/>
                      </a:cubicBezTo>
                      <a:cubicBezTo>
                        <a:pt x="86794" y="35763"/>
                        <a:pt x="86794" y="35763"/>
                        <a:pt x="86794" y="35763"/>
                      </a:cubicBezTo>
                      <a:cubicBezTo>
                        <a:pt x="86794" y="35763"/>
                        <a:pt x="86794" y="35763"/>
                        <a:pt x="86794" y="35763"/>
                      </a:cubicBezTo>
                      <a:cubicBezTo>
                        <a:pt x="86664" y="35763"/>
                        <a:pt x="86535" y="35763"/>
                        <a:pt x="86405" y="35763"/>
                      </a:cubicBezTo>
                      <a:cubicBezTo>
                        <a:pt x="86146" y="35763"/>
                        <a:pt x="86924" y="35763"/>
                        <a:pt x="87183" y="35893"/>
                      </a:cubicBezTo>
                      <a:cubicBezTo>
                        <a:pt x="87571" y="35893"/>
                        <a:pt x="87960" y="36023"/>
                        <a:pt x="88219" y="36023"/>
                      </a:cubicBezTo>
                      <a:cubicBezTo>
                        <a:pt x="88607" y="38614"/>
                        <a:pt x="89126" y="41075"/>
                        <a:pt x="89644" y="43536"/>
                      </a:cubicBezTo>
                      <a:cubicBezTo>
                        <a:pt x="92235" y="54676"/>
                        <a:pt x="96509" y="65558"/>
                        <a:pt x="100655" y="76310"/>
                      </a:cubicBezTo>
                      <a:cubicBezTo>
                        <a:pt x="102727" y="81750"/>
                        <a:pt x="105059" y="87320"/>
                        <a:pt x="107909" y="92502"/>
                      </a:cubicBezTo>
                      <a:cubicBezTo>
                        <a:pt x="110111" y="96518"/>
                        <a:pt x="112572" y="101181"/>
                        <a:pt x="116329" y="103513"/>
                      </a:cubicBezTo>
                      <a:cubicBezTo>
                        <a:pt x="118402" y="104808"/>
                        <a:pt x="120604" y="104808"/>
                        <a:pt x="122806" y="104938"/>
                      </a:cubicBezTo>
                      <a:cubicBezTo>
                        <a:pt x="125915" y="105067"/>
                        <a:pt x="130060" y="105586"/>
                        <a:pt x="133040" y="104420"/>
                      </a:cubicBezTo>
                      <a:cubicBezTo>
                        <a:pt x="136537" y="102865"/>
                        <a:pt x="136796" y="98072"/>
                        <a:pt x="136278" y="94316"/>
                      </a:cubicBezTo>
                      <a:cubicBezTo>
                        <a:pt x="135630" y="89264"/>
                        <a:pt x="133687" y="84341"/>
                        <a:pt x="131874" y="79548"/>
                      </a:cubicBezTo>
                      <a:cubicBezTo>
                        <a:pt x="129801" y="73978"/>
                        <a:pt x="127340" y="68537"/>
                        <a:pt x="124879" y="63097"/>
                      </a:cubicBezTo>
                      <a:cubicBezTo>
                        <a:pt x="120992" y="54288"/>
                        <a:pt x="117106" y="44313"/>
                        <a:pt x="108816" y="39391"/>
                      </a:cubicBezTo>
                      <a:cubicBezTo>
                        <a:pt x="106225" y="37836"/>
                        <a:pt x="103504" y="36800"/>
                        <a:pt x="100784" y="36152"/>
                      </a:cubicBezTo>
                      <a:cubicBezTo>
                        <a:pt x="100137" y="31359"/>
                        <a:pt x="100137" y="26566"/>
                        <a:pt x="101561" y="22291"/>
                      </a:cubicBezTo>
                      <a:cubicBezTo>
                        <a:pt x="102857" y="18405"/>
                        <a:pt x="105577" y="15296"/>
                        <a:pt x="108945" y="13483"/>
                      </a:cubicBezTo>
                      <a:cubicBezTo>
                        <a:pt x="110111" y="12835"/>
                        <a:pt x="111277" y="12317"/>
                        <a:pt x="112572" y="11928"/>
                      </a:cubicBezTo>
                      <a:cubicBezTo>
                        <a:pt x="112702" y="11928"/>
                        <a:pt x="112702" y="11928"/>
                        <a:pt x="112832" y="11928"/>
                      </a:cubicBezTo>
                      <a:cubicBezTo>
                        <a:pt x="117236" y="13224"/>
                        <a:pt x="121381" y="15555"/>
                        <a:pt x="125267" y="18405"/>
                      </a:cubicBezTo>
                      <a:cubicBezTo>
                        <a:pt x="124749" y="22162"/>
                        <a:pt x="124879" y="26178"/>
                        <a:pt x="125397" y="30193"/>
                      </a:cubicBezTo>
                      <a:cubicBezTo>
                        <a:pt x="126951" y="41075"/>
                        <a:pt x="130319" y="52086"/>
                        <a:pt x="133946" y="62578"/>
                      </a:cubicBezTo>
                      <a:cubicBezTo>
                        <a:pt x="135889" y="68278"/>
                        <a:pt x="137962" y="73848"/>
                        <a:pt x="140294" y="79419"/>
                      </a:cubicBezTo>
                      <a:cubicBezTo>
                        <a:pt x="142626" y="84859"/>
                        <a:pt x="144828" y="90430"/>
                        <a:pt x="147289" y="95741"/>
                      </a:cubicBezTo>
                      <a:cubicBezTo>
                        <a:pt x="149362" y="100145"/>
                        <a:pt x="152471" y="104161"/>
                        <a:pt x="156875" y="105715"/>
                      </a:cubicBezTo>
                      <a:cubicBezTo>
                        <a:pt x="159725" y="106622"/>
                        <a:pt x="162704" y="106622"/>
                        <a:pt x="165425" y="106622"/>
                      </a:cubicBezTo>
                      <a:cubicBezTo>
                        <a:pt x="168145" y="106492"/>
                        <a:pt x="171902" y="106881"/>
                        <a:pt x="174233" y="104938"/>
                      </a:cubicBezTo>
                      <a:close/>
                      <a:moveTo>
                        <a:pt x="111147" y="59728"/>
                      </a:moveTo>
                      <a:cubicBezTo>
                        <a:pt x="115293" y="69185"/>
                        <a:pt x="119697" y="78512"/>
                        <a:pt x="122547" y="88357"/>
                      </a:cubicBezTo>
                      <a:cubicBezTo>
                        <a:pt x="123454" y="91595"/>
                        <a:pt x="124360" y="95223"/>
                        <a:pt x="123972" y="98461"/>
                      </a:cubicBezTo>
                      <a:cubicBezTo>
                        <a:pt x="122158" y="95870"/>
                        <a:pt x="120604" y="92891"/>
                        <a:pt x="119309" y="90170"/>
                      </a:cubicBezTo>
                      <a:cubicBezTo>
                        <a:pt x="116977" y="85507"/>
                        <a:pt x="115034" y="80714"/>
                        <a:pt x="113091" y="75921"/>
                      </a:cubicBezTo>
                      <a:cubicBezTo>
                        <a:pt x="109463" y="66465"/>
                        <a:pt x="105836" y="57008"/>
                        <a:pt x="103245" y="47293"/>
                      </a:cubicBezTo>
                      <a:cubicBezTo>
                        <a:pt x="102986" y="46127"/>
                        <a:pt x="102598" y="45091"/>
                        <a:pt x="102339" y="43925"/>
                      </a:cubicBezTo>
                      <a:cubicBezTo>
                        <a:pt x="106225" y="48588"/>
                        <a:pt x="108686" y="54417"/>
                        <a:pt x="111147" y="59728"/>
                      </a:cubicBezTo>
                      <a:close/>
                      <a:moveTo>
                        <a:pt x="157911" y="91725"/>
                      </a:moveTo>
                      <a:cubicBezTo>
                        <a:pt x="153896" y="82010"/>
                        <a:pt x="149621" y="72553"/>
                        <a:pt x="146253" y="62578"/>
                      </a:cubicBezTo>
                      <a:cubicBezTo>
                        <a:pt x="143014" y="53122"/>
                        <a:pt x="140164" y="43536"/>
                        <a:pt x="138351" y="33820"/>
                      </a:cubicBezTo>
                      <a:cubicBezTo>
                        <a:pt x="138092" y="32655"/>
                        <a:pt x="137962" y="31618"/>
                        <a:pt x="137833" y="30453"/>
                      </a:cubicBezTo>
                      <a:cubicBezTo>
                        <a:pt x="142107" y="35375"/>
                        <a:pt x="145864" y="40816"/>
                        <a:pt x="149232" y="46386"/>
                      </a:cubicBezTo>
                      <a:cubicBezTo>
                        <a:pt x="154284" y="54935"/>
                        <a:pt x="158430" y="64262"/>
                        <a:pt x="161020" y="73848"/>
                      </a:cubicBezTo>
                      <a:cubicBezTo>
                        <a:pt x="162186" y="78382"/>
                        <a:pt x="163093" y="82916"/>
                        <a:pt x="163741" y="87450"/>
                      </a:cubicBezTo>
                      <a:cubicBezTo>
                        <a:pt x="164388" y="91595"/>
                        <a:pt x="164907" y="95741"/>
                        <a:pt x="164259" y="99756"/>
                      </a:cubicBezTo>
                      <a:cubicBezTo>
                        <a:pt x="164129" y="100533"/>
                        <a:pt x="164000" y="101311"/>
                        <a:pt x="163741" y="101959"/>
                      </a:cubicBezTo>
                      <a:cubicBezTo>
                        <a:pt x="161020" y="99109"/>
                        <a:pt x="159336" y="95352"/>
                        <a:pt x="157911" y="91725"/>
                      </a:cubicBezTo>
                      <a:close/>
                    </a:path>
                  </a:pathLst>
                </a:custGeom>
                <a:solidFill>
                  <a:srgbClr val="CEBD24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D30B9DF5-2DE7-41F3-8752-09EC793CA900}"/>
                    </a:ext>
                  </a:extLst>
                </p:cNvPr>
                <p:cNvSpPr/>
                <p:nvPr/>
              </p:nvSpPr>
              <p:spPr>
                <a:xfrm>
                  <a:off x="4182976" y="4709565"/>
                  <a:ext cx="144961" cy="104241"/>
                </a:xfrm>
                <a:custGeom>
                  <a:avLst/>
                  <a:gdLst>
                    <a:gd name="connsiteX0" fmla="*/ 144955 w 144961"/>
                    <a:gd name="connsiteY0" fmla="*/ 61850 h 104241"/>
                    <a:gd name="connsiteX1" fmla="*/ 97025 w 144961"/>
                    <a:gd name="connsiteY1" fmla="*/ 14568 h 104241"/>
                    <a:gd name="connsiteX2" fmla="*/ 74486 w 144961"/>
                    <a:gd name="connsiteY2" fmla="*/ 1355 h 104241"/>
                    <a:gd name="connsiteX3" fmla="*/ 57257 w 144961"/>
                    <a:gd name="connsiteY3" fmla="*/ 189 h 104241"/>
                    <a:gd name="connsiteX4" fmla="*/ 46505 w 144961"/>
                    <a:gd name="connsiteY4" fmla="*/ 3816 h 104241"/>
                    <a:gd name="connsiteX5" fmla="*/ 42489 w 144961"/>
                    <a:gd name="connsiteY5" fmla="*/ 8091 h 104241"/>
                    <a:gd name="connsiteX6" fmla="*/ 40158 w 144961"/>
                    <a:gd name="connsiteY6" fmla="*/ 7184 h 104241"/>
                    <a:gd name="connsiteX7" fmla="*/ 26037 w 144961"/>
                    <a:gd name="connsiteY7" fmla="*/ 5241 h 104241"/>
                    <a:gd name="connsiteX8" fmla="*/ 12824 w 144961"/>
                    <a:gd name="connsiteY8" fmla="*/ 7314 h 104241"/>
                    <a:gd name="connsiteX9" fmla="*/ 2461 w 144961"/>
                    <a:gd name="connsiteY9" fmla="*/ 20268 h 104241"/>
                    <a:gd name="connsiteX10" fmla="*/ 907 w 144961"/>
                    <a:gd name="connsiteY10" fmla="*/ 26226 h 104241"/>
                    <a:gd name="connsiteX11" fmla="*/ 389 w 144961"/>
                    <a:gd name="connsiteY11" fmla="*/ 29206 h 104241"/>
                    <a:gd name="connsiteX12" fmla="*/ 3757 w 144961"/>
                    <a:gd name="connsiteY12" fmla="*/ 58352 h 104241"/>
                    <a:gd name="connsiteX13" fmla="*/ 10104 w 144961"/>
                    <a:gd name="connsiteY13" fmla="*/ 74674 h 104241"/>
                    <a:gd name="connsiteX14" fmla="*/ 17229 w 144961"/>
                    <a:gd name="connsiteY14" fmla="*/ 90737 h 104241"/>
                    <a:gd name="connsiteX15" fmla="*/ 26556 w 144961"/>
                    <a:gd name="connsiteY15" fmla="*/ 102266 h 104241"/>
                    <a:gd name="connsiteX16" fmla="*/ 33162 w 144961"/>
                    <a:gd name="connsiteY16" fmla="*/ 103950 h 104241"/>
                    <a:gd name="connsiteX17" fmla="*/ 44691 w 144961"/>
                    <a:gd name="connsiteY17" fmla="*/ 103562 h 104241"/>
                    <a:gd name="connsiteX18" fmla="*/ 46116 w 144961"/>
                    <a:gd name="connsiteY18" fmla="*/ 78561 h 104241"/>
                    <a:gd name="connsiteX19" fmla="*/ 30960 w 144961"/>
                    <a:gd name="connsiteY19" fmla="*/ 47212 h 104241"/>
                    <a:gd name="connsiteX20" fmla="*/ 13343 w 144961"/>
                    <a:gd name="connsiteY20" fmla="*/ 26615 h 104241"/>
                    <a:gd name="connsiteX21" fmla="*/ 20856 w 144961"/>
                    <a:gd name="connsiteY21" fmla="*/ 10811 h 104241"/>
                    <a:gd name="connsiteX22" fmla="*/ 27074 w 144961"/>
                    <a:gd name="connsiteY22" fmla="*/ 7184 h 104241"/>
                    <a:gd name="connsiteX23" fmla="*/ 27592 w 144961"/>
                    <a:gd name="connsiteY23" fmla="*/ 7314 h 104241"/>
                    <a:gd name="connsiteX24" fmla="*/ 32514 w 144961"/>
                    <a:gd name="connsiteY24" fmla="*/ 9386 h 104241"/>
                    <a:gd name="connsiteX25" fmla="*/ 39639 w 144961"/>
                    <a:gd name="connsiteY25" fmla="*/ 13791 h 104241"/>
                    <a:gd name="connsiteX26" fmla="*/ 37567 w 144961"/>
                    <a:gd name="connsiteY26" fmla="*/ 25190 h 104241"/>
                    <a:gd name="connsiteX27" fmla="*/ 47671 w 144961"/>
                    <a:gd name="connsiteY27" fmla="*/ 54984 h 104241"/>
                    <a:gd name="connsiteX28" fmla="*/ 67231 w 144961"/>
                    <a:gd name="connsiteY28" fmla="*/ 77006 h 104241"/>
                    <a:gd name="connsiteX29" fmla="*/ 83294 w 144961"/>
                    <a:gd name="connsiteY29" fmla="*/ 79597 h 104241"/>
                    <a:gd name="connsiteX30" fmla="*/ 91844 w 144961"/>
                    <a:gd name="connsiteY30" fmla="*/ 74415 h 104241"/>
                    <a:gd name="connsiteX31" fmla="*/ 81222 w 144961"/>
                    <a:gd name="connsiteY31" fmla="*/ 46694 h 104241"/>
                    <a:gd name="connsiteX32" fmla="*/ 60625 w 144961"/>
                    <a:gd name="connsiteY32" fmla="*/ 21175 h 104241"/>
                    <a:gd name="connsiteX33" fmla="*/ 52205 w 144961"/>
                    <a:gd name="connsiteY33" fmla="*/ 13920 h 104241"/>
                    <a:gd name="connsiteX34" fmla="*/ 57645 w 144961"/>
                    <a:gd name="connsiteY34" fmla="*/ 5370 h 104241"/>
                    <a:gd name="connsiteX35" fmla="*/ 61791 w 144961"/>
                    <a:gd name="connsiteY35" fmla="*/ 2521 h 104241"/>
                    <a:gd name="connsiteX36" fmla="*/ 63475 w 144961"/>
                    <a:gd name="connsiteY36" fmla="*/ 1873 h 104241"/>
                    <a:gd name="connsiteX37" fmla="*/ 70729 w 144961"/>
                    <a:gd name="connsiteY37" fmla="*/ 4852 h 104241"/>
                    <a:gd name="connsiteX38" fmla="*/ 91714 w 144961"/>
                    <a:gd name="connsiteY38" fmla="*/ 20268 h 104241"/>
                    <a:gd name="connsiteX39" fmla="*/ 113218 w 144961"/>
                    <a:gd name="connsiteY39" fmla="*/ 40346 h 104241"/>
                    <a:gd name="connsiteX40" fmla="*/ 132519 w 144961"/>
                    <a:gd name="connsiteY40" fmla="*/ 61720 h 104241"/>
                    <a:gd name="connsiteX41" fmla="*/ 134333 w 144961"/>
                    <a:gd name="connsiteY41" fmla="*/ 62239 h 104241"/>
                    <a:gd name="connsiteX42" fmla="*/ 138737 w 144961"/>
                    <a:gd name="connsiteY42" fmla="*/ 62498 h 104241"/>
                    <a:gd name="connsiteX43" fmla="*/ 143142 w 144961"/>
                    <a:gd name="connsiteY43" fmla="*/ 62368 h 104241"/>
                    <a:gd name="connsiteX44" fmla="*/ 144955 w 144961"/>
                    <a:gd name="connsiteY44" fmla="*/ 61850 h 104241"/>
                    <a:gd name="connsiteX45" fmla="*/ 32126 w 144961"/>
                    <a:gd name="connsiteY45" fmla="*/ 73638 h 104241"/>
                    <a:gd name="connsiteX46" fmla="*/ 36401 w 144961"/>
                    <a:gd name="connsiteY46" fmla="*/ 99546 h 104241"/>
                    <a:gd name="connsiteX47" fmla="*/ 36142 w 144961"/>
                    <a:gd name="connsiteY47" fmla="*/ 100064 h 104241"/>
                    <a:gd name="connsiteX48" fmla="*/ 35494 w 144961"/>
                    <a:gd name="connsiteY48" fmla="*/ 99417 h 104241"/>
                    <a:gd name="connsiteX49" fmla="*/ 28240 w 144961"/>
                    <a:gd name="connsiteY49" fmla="*/ 86981 h 104241"/>
                    <a:gd name="connsiteX50" fmla="*/ 16452 w 144961"/>
                    <a:gd name="connsiteY50" fmla="*/ 58611 h 104241"/>
                    <a:gd name="connsiteX51" fmla="*/ 12695 w 144961"/>
                    <a:gd name="connsiteY51" fmla="*/ 38274 h 104241"/>
                    <a:gd name="connsiteX52" fmla="*/ 32126 w 144961"/>
                    <a:gd name="connsiteY52" fmla="*/ 73638 h 104241"/>
                    <a:gd name="connsiteX53" fmla="*/ 50261 w 144961"/>
                    <a:gd name="connsiteY53" fmla="*/ 23247 h 104241"/>
                    <a:gd name="connsiteX54" fmla="*/ 68268 w 144961"/>
                    <a:gd name="connsiteY54" fmla="*/ 46176 h 104241"/>
                    <a:gd name="connsiteX55" fmla="*/ 79408 w 144961"/>
                    <a:gd name="connsiteY55" fmla="*/ 70918 h 104241"/>
                    <a:gd name="connsiteX56" fmla="*/ 78501 w 144961"/>
                    <a:gd name="connsiteY56" fmla="*/ 76358 h 104241"/>
                    <a:gd name="connsiteX57" fmla="*/ 78501 w 144961"/>
                    <a:gd name="connsiteY57" fmla="*/ 76488 h 104241"/>
                    <a:gd name="connsiteX58" fmla="*/ 73708 w 144961"/>
                    <a:gd name="connsiteY58" fmla="*/ 72602 h 104241"/>
                    <a:gd name="connsiteX59" fmla="*/ 57257 w 144961"/>
                    <a:gd name="connsiteY59" fmla="*/ 50450 h 104241"/>
                    <a:gd name="connsiteX60" fmla="*/ 50002 w 144961"/>
                    <a:gd name="connsiteY60" fmla="*/ 24801 h 104241"/>
                    <a:gd name="connsiteX61" fmla="*/ 50132 w 144961"/>
                    <a:gd name="connsiteY61" fmla="*/ 23247 h 104241"/>
                    <a:gd name="connsiteX62" fmla="*/ 50261 w 144961"/>
                    <a:gd name="connsiteY62" fmla="*/ 23247 h 10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44961" h="104241">
                      <a:moveTo>
                        <a:pt x="144955" y="61850"/>
                      </a:moveTo>
                      <a:cubicBezTo>
                        <a:pt x="130447" y="44362"/>
                        <a:pt x="114384" y="28429"/>
                        <a:pt x="97025" y="14568"/>
                      </a:cubicBezTo>
                      <a:cubicBezTo>
                        <a:pt x="90030" y="8998"/>
                        <a:pt x="82646" y="3427"/>
                        <a:pt x="74486" y="1355"/>
                      </a:cubicBezTo>
                      <a:cubicBezTo>
                        <a:pt x="68786" y="-70"/>
                        <a:pt x="62827" y="-200"/>
                        <a:pt x="57257" y="189"/>
                      </a:cubicBezTo>
                      <a:cubicBezTo>
                        <a:pt x="53371" y="448"/>
                        <a:pt x="49614" y="1484"/>
                        <a:pt x="46505" y="3816"/>
                      </a:cubicBezTo>
                      <a:cubicBezTo>
                        <a:pt x="44950" y="4982"/>
                        <a:pt x="43525" y="6536"/>
                        <a:pt x="42489" y="8091"/>
                      </a:cubicBezTo>
                      <a:cubicBezTo>
                        <a:pt x="41712" y="7702"/>
                        <a:pt x="40935" y="7443"/>
                        <a:pt x="40158" y="7184"/>
                      </a:cubicBezTo>
                      <a:cubicBezTo>
                        <a:pt x="35494" y="5630"/>
                        <a:pt x="30701" y="5241"/>
                        <a:pt x="26037" y="5241"/>
                      </a:cubicBezTo>
                      <a:cubicBezTo>
                        <a:pt x="21504" y="5241"/>
                        <a:pt x="16840" y="5370"/>
                        <a:pt x="12824" y="7314"/>
                      </a:cubicBezTo>
                      <a:cubicBezTo>
                        <a:pt x="7773" y="9775"/>
                        <a:pt x="4534" y="14698"/>
                        <a:pt x="2461" y="20268"/>
                      </a:cubicBezTo>
                      <a:cubicBezTo>
                        <a:pt x="1814" y="22211"/>
                        <a:pt x="1296" y="24154"/>
                        <a:pt x="907" y="26226"/>
                      </a:cubicBezTo>
                      <a:cubicBezTo>
                        <a:pt x="777" y="27263"/>
                        <a:pt x="518" y="28170"/>
                        <a:pt x="389" y="29206"/>
                      </a:cubicBezTo>
                      <a:cubicBezTo>
                        <a:pt x="-777" y="38662"/>
                        <a:pt x="777" y="48766"/>
                        <a:pt x="3757" y="58352"/>
                      </a:cubicBezTo>
                      <a:cubicBezTo>
                        <a:pt x="5441" y="63923"/>
                        <a:pt x="7643" y="69363"/>
                        <a:pt x="10104" y="74674"/>
                      </a:cubicBezTo>
                      <a:cubicBezTo>
                        <a:pt x="12565" y="79986"/>
                        <a:pt x="14768" y="85426"/>
                        <a:pt x="17229" y="90737"/>
                      </a:cubicBezTo>
                      <a:cubicBezTo>
                        <a:pt x="19431" y="95401"/>
                        <a:pt x="22281" y="99805"/>
                        <a:pt x="26556" y="102266"/>
                      </a:cubicBezTo>
                      <a:cubicBezTo>
                        <a:pt x="28628" y="103432"/>
                        <a:pt x="30960" y="103691"/>
                        <a:pt x="33162" y="103950"/>
                      </a:cubicBezTo>
                      <a:cubicBezTo>
                        <a:pt x="36919" y="104209"/>
                        <a:pt x="41194" y="104598"/>
                        <a:pt x="44691" y="103562"/>
                      </a:cubicBezTo>
                      <a:cubicBezTo>
                        <a:pt x="53630" y="100712"/>
                        <a:pt x="48707" y="85815"/>
                        <a:pt x="46116" y="78561"/>
                      </a:cubicBezTo>
                      <a:cubicBezTo>
                        <a:pt x="42230" y="67679"/>
                        <a:pt x="37048" y="57057"/>
                        <a:pt x="30960" y="47212"/>
                      </a:cubicBezTo>
                      <a:cubicBezTo>
                        <a:pt x="26037" y="39439"/>
                        <a:pt x="20208" y="32056"/>
                        <a:pt x="13343" y="26615"/>
                      </a:cubicBezTo>
                      <a:cubicBezTo>
                        <a:pt x="14509" y="20527"/>
                        <a:pt x="16840" y="14827"/>
                        <a:pt x="20856" y="10811"/>
                      </a:cubicBezTo>
                      <a:cubicBezTo>
                        <a:pt x="22670" y="8998"/>
                        <a:pt x="24742" y="7961"/>
                        <a:pt x="27074" y="7184"/>
                      </a:cubicBezTo>
                      <a:cubicBezTo>
                        <a:pt x="27204" y="7184"/>
                        <a:pt x="27463" y="7314"/>
                        <a:pt x="27592" y="7314"/>
                      </a:cubicBezTo>
                      <a:cubicBezTo>
                        <a:pt x="29276" y="7832"/>
                        <a:pt x="30830" y="8480"/>
                        <a:pt x="32514" y="9386"/>
                      </a:cubicBezTo>
                      <a:cubicBezTo>
                        <a:pt x="34976" y="10552"/>
                        <a:pt x="37307" y="12107"/>
                        <a:pt x="39639" y="13791"/>
                      </a:cubicBezTo>
                      <a:cubicBezTo>
                        <a:pt x="38344" y="17288"/>
                        <a:pt x="37567" y="21304"/>
                        <a:pt x="37567" y="25190"/>
                      </a:cubicBezTo>
                      <a:cubicBezTo>
                        <a:pt x="37437" y="35683"/>
                        <a:pt x="41971" y="46176"/>
                        <a:pt x="47671" y="54984"/>
                      </a:cubicBezTo>
                      <a:cubicBezTo>
                        <a:pt x="52852" y="63016"/>
                        <a:pt x="59200" y="72213"/>
                        <a:pt x="67231" y="77006"/>
                      </a:cubicBezTo>
                      <a:cubicBezTo>
                        <a:pt x="72154" y="79986"/>
                        <a:pt x="78113" y="79856"/>
                        <a:pt x="83294" y="79597"/>
                      </a:cubicBezTo>
                      <a:cubicBezTo>
                        <a:pt x="87051" y="79468"/>
                        <a:pt x="90808" y="78820"/>
                        <a:pt x="91844" y="74415"/>
                      </a:cubicBezTo>
                      <a:cubicBezTo>
                        <a:pt x="93917" y="64829"/>
                        <a:pt x="86403" y="54466"/>
                        <a:pt x="81222" y="46694"/>
                      </a:cubicBezTo>
                      <a:cubicBezTo>
                        <a:pt x="75133" y="37626"/>
                        <a:pt x="68268" y="28688"/>
                        <a:pt x="60625" y="21175"/>
                      </a:cubicBezTo>
                      <a:cubicBezTo>
                        <a:pt x="58034" y="18584"/>
                        <a:pt x="55184" y="16122"/>
                        <a:pt x="52205" y="13920"/>
                      </a:cubicBezTo>
                      <a:cubicBezTo>
                        <a:pt x="53500" y="10682"/>
                        <a:pt x="55314" y="7702"/>
                        <a:pt x="57645" y="5370"/>
                      </a:cubicBezTo>
                      <a:cubicBezTo>
                        <a:pt x="58811" y="4205"/>
                        <a:pt x="60236" y="3298"/>
                        <a:pt x="61791" y="2521"/>
                      </a:cubicBezTo>
                      <a:cubicBezTo>
                        <a:pt x="62309" y="2262"/>
                        <a:pt x="62827" y="2003"/>
                        <a:pt x="63475" y="1873"/>
                      </a:cubicBezTo>
                      <a:cubicBezTo>
                        <a:pt x="65936" y="2650"/>
                        <a:pt x="68397" y="3557"/>
                        <a:pt x="70729" y="4852"/>
                      </a:cubicBezTo>
                      <a:cubicBezTo>
                        <a:pt x="78242" y="8868"/>
                        <a:pt x="85108" y="14698"/>
                        <a:pt x="91714" y="20268"/>
                      </a:cubicBezTo>
                      <a:cubicBezTo>
                        <a:pt x="99098" y="26615"/>
                        <a:pt x="106352" y="33222"/>
                        <a:pt x="113218" y="40346"/>
                      </a:cubicBezTo>
                      <a:cubicBezTo>
                        <a:pt x="119954" y="47212"/>
                        <a:pt x="126302" y="54337"/>
                        <a:pt x="132519" y="61720"/>
                      </a:cubicBezTo>
                      <a:cubicBezTo>
                        <a:pt x="132908" y="62109"/>
                        <a:pt x="134074" y="62109"/>
                        <a:pt x="134333" y="62239"/>
                      </a:cubicBezTo>
                      <a:cubicBezTo>
                        <a:pt x="135758" y="62368"/>
                        <a:pt x="137313" y="62498"/>
                        <a:pt x="138737" y="62498"/>
                      </a:cubicBezTo>
                      <a:cubicBezTo>
                        <a:pt x="140162" y="62498"/>
                        <a:pt x="141717" y="62498"/>
                        <a:pt x="143142" y="62368"/>
                      </a:cubicBezTo>
                      <a:cubicBezTo>
                        <a:pt x="143271" y="62239"/>
                        <a:pt x="145085" y="61980"/>
                        <a:pt x="144955" y="61850"/>
                      </a:cubicBezTo>
                      <a:close/>
                      <a:moveTo>
                        <a:pt x="32126" y="73638"/>
                      </a:moveTo>
                      <a:cubicBezTo>
                        <a:pt x="35105" y="81151"/>
                        <a:pt x="39898" y="92292"/>
                        <a:pt x="36401" y="99546"/>
                      </a:cubicBezTo>
                      <a:cubicBezTo>
                        <a:pt x="36271" y="99805"/>
                        <a:pt x="36142" y="99935"/>
                        <a:pt x="36142" y="100064"/>
                      </a:cubicBezTo>
                      <a:cubicBezTo>
                        <a:pt x="35883" y="99805"/>
                        <a:pt x="35624" y="99676"/>
                        <a:pt x="35494" y="99417"/>
                      </a:cubicBezTo>
                      <a:cubicBezTo>
                        <a:pt x="32126" y="96048"/>
                        <a:pt x="30053" y="91385"/>
                        <a:pt x="28240" y="86981"/>
                      </a:cubicBezTo>
                      <a:cubicBezTo>
                        <a:pt x="24224" y="77524"/>
                        <a:pt x="19560" y="68457"/>
                        <a:pt x="16452" y="58611"/>
                      </a:cubicBezTo>
                      <a:cubicBezTo>
                        <a:pt x="14379" y="52005"/>
                        <a:pt x="12954" y="45010"/>
                        <a:pt x="12695" y="38274"/>
                      </a:cubicBezTo>
                      <a:cubicBezTo>
                        <a:pt x="20856" y="48766"/>
                        <a:pt x="27204" y="61461"/>
                        <a:pt x="32126" y="73638"/>
                      </a:cubicBezTo>
                      <a:close/>
                      <a:moveTo>
                        <a:pt x="50261" y="23247"/>
                      </a:moveTo>
                      <a:cubicBezTo>
                        <a:pt x="56868" y="30242"/>
                        <a:pt x="62827" y="38015"/>
                        <a:pt x="68268" y="46176"/>
                      </a:cubicBezTo>
                      <a:cubicBezTo>
                        <a:pt x="73190" y="53560"/>
                        <a:pt x="79149" y="61850"/>
                        <a:pt x="79408" y="70918"/>
                      </a:cubicBezTo>
                      <a:cubicBezTo>
                        <a:pt x="79408" y="72861"/>
                        <a:pt x="79279" y="74804"/>
                        <a:pt x="78501" y="76358"/>
                      </a:cubicBezTo>
                      <a:cubicBezTo>
                        <a:pt x="78501" y="76358"/>
                        <a:pt x="78501" y="76358"/>
                        <a:pt x="78501" y="76488"/>
                      </a:cubicBezTo>
                      <a:cubicBezTo>
                        <a:pt x="76817" y="75452"/>
                        <a:pt x="75263" y="74156"/>
                        <a:pt x="73708" y="72602"/>
                      </a:cubicBezTo>
                      <a:cubicBezTo>
                        <a:pt x="67231" y="66384"/>
                        <a:pt x="61661" y="58482"/>
                        <a:pt x="57257" y="50450"/>
                      </a:cubicBezTo>
                      <a:cubicBezTo>
                        <a:pt x="52852" y="42549"/>
                        <a:pt x="49743" y="33610"/>
                        <a:pt x="50002" y="24801"/>
                      </a:cubicBezTo>
                      <a:cubicBezTo>
                        <a:pt x="50002" y="24283"/>
                        <a:pt x="50002" y="23765"/>
                        <a:pt x="50132" y="23247"/>
                      </a:cubicBezTo>
                      <a:cubicBezTo>
                        <a:pt x="50261" y="23118"/>
                        <a:pt x="50261" y="23118"/>
                        <a:pt x="50261" y="23247"/>
                      </a:cubicBezTo>
                      <a:close/>
                    </a:path>
                  </a:pathLst>
                </a:custGeom>
                <a:solidFill>
                  <a:srgbClr val="CEBD24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4019235" y="4709534"/>
                <a:ext cx="308702" cy="124017"/>
                <a:chOff x="4019235" y="4709534"/>
                <a:chExt cx="308702" cy="124017"/>
              </a:xfrm>
              <a:solidFill>
                <a:srgbClr val="FCEE21"/>
              </a:solidFill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20835686-9CB0-4064-865E-3A88302D1BDC}"/>
                    </a:ext>
                  </a:extLst>
                </p:cNvPr>
                <p:cNvSpPr/>
                <p:nvPr/>
              </p:nvSpPr>
              <p:spPr>
                <a:xfrm>
                  <a:off x="4165229" y="4727213"/>
                  <a:ext cx="20208" cy="8578"/>
                </a:xfrm>
                <a:custGeom>
                  <a:avLst/>
                  <a:gdLst>
                    <a:gd name="connsiteX0" fmla="*/ 5441 w 20208"/>
                    <a:gd name="connsiteY0" fmla="*/ 1842 h 8578"/>
                    <a:gd name="connsiteX1" fmla="*/ 5441 w 20208"/>
                    <a:gd name="connsiteY1" fmla="*/ 1842 h 8578"/>
                    <a:gd name="connsiteX2" fmla="*/ 18654 w 20208"/>
                    <a:gd name="connsiteY2" fmla="*/ 8578 h 8578"/>
                    <a:gd name="connsiteX3" fmla="*/ 20208 w 20208"/>
                    <a:gd name="connsiteY3" fmla="*/ 2619 h 8578"/>
                    <a:gd name="connsiteX4" fmla="*/ 12695 w 20208"/>
                    <a:gd name="connsiteY4" fmla="*/ 676 h 8578"/>
                    <a:gd name="connsiteX5" fmla="*/ 0 w 20208"/>
                    <a:gd name="connsiteY5" fmla="*/ 158 h 8578"/>
                    <a:gd name="connsiteX6" fmla="*/ 5441 w 20208"/>
                    <a:gd name="connsiteY6" fmla="*/ 1842 h 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08" h="8578">
                      <a:moveTo>
                        <a:pt x="5441" y="1842"/>
                      </a:moveTo>
                      <a:cubicBezTo>
                        <a:pt x="5570" y="1842"/>
                        <a:pt x="5570" y="1842"/>
                        <a:pt x="5441" y="1842"/>
                      </a:cubicBezTo>
                      <a:cubicBezTo>
                        <a:pt x="10104" y="3008"/>
                        <a:pt x="14638" y="5469"/>
                        <a:pt x="18654" y="8578"/>
                      </a:cubicBezTo>
                      <a:cubicBezTo>
                        <a:pt x="19043" y="6505"/>
                        <a:pt x="19561" y="4562"/>
                        <a:pt x="20208" y="2619"/>
                      </a:cubicBezTo>
                      <a:cubicBezTo>
                        <a:pt x="17747" y="1712"/>
                        <a:pt x="15286" y="1065"/>
                        <a:pt x="12695" y="676"/>
                      </a:cubicBezTo>
                      <a:cubicBezTo>
                        <a:pt x="8679" y="158"/>
                        <a:pt x="4275" y="-231"/>
                        <a:pt x="0" y="158"/>
                      </a:cubicBezTo>
                      <a:cubicBezTo>
                        <a:pt x="1943" y="417"/>
                        <a:pt x="3757" y="935"/>
                        <a:pt x="5441" y="1842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D03794CA-AA1F-4A60-AB75-8A3358E42EA9}"/>
                    </a:ext>
                  </a:extLst>
                </p:cNvPr>
                <p:cNvSpPr/>
                <p:nvPr/>
              </p:nvSpPr>
              <p:spPr>
                <a:xfrm>
                  <a:off x="4019235" y="4761699"/>
                  <a:ext cx="136223" cy="70437"/>
                </a:xfrm>
                <a:custGeom>
                  <a:avLst/>
                  <a:gdLst>
                    <a:gd name="connsiteX0" fmla="*/ 123713 w 136223"/>
                    <a:gd name="connsiteY0" fmla="*/ 63863 h 70437"/>
                    <a:gd name="connsiteX1" fmla="*/ 123583 w 136223"/>
                    <a:gd name="connsiteY1" fmla="*/ 65936 h 70437"/>
                    <a:gd name="connsiteX2" fmla="*/ 122029 w 136223"/>
                    <a:gd name="connsiteY2" fmla="*/ 70211 h 70437"/>
                    <a:gd name="connsiteX3" fmla="*/ 122547 w 136223"/>
                    <a:gd name="connsiteY3" fmla="*/ 70211 h 70437"/>
                    <a:gd name="connsiteX4" fmla="*/ 132781 w 136223"/>
                    <a:gd name="connsiteY4" fmla="*/ 69693 h 70437"/>
                    <a:gd name="connsiteX5" fmla="*/ 136019 w 136223"/>
                    <a:gd name="connsiteY5" fmla="*/ 59588 h 70437"/>
                    <a:gd name="connsiteX6" fmla="*/ 131615 w 136223"/>
                    <a:gd name="connsiteY6" fmla="*/ 44821 h 70437"/>
                    <a:gd name="connsiteX7" fmla="*/ 124619 w 136223"/>
                    <a:gd name="connsiteY7" fmla="*/ 28369 h 70437"/>
                    <a:gd name="connsiteX8" fmla="*/ 108557 w 136223"/>
                    <a:gd name="connsiteY8" fmla="*/ 4664 h 70437"/>
                    <a:gd name="connsiteX9" fmla="*/ 100525 w 136223"/>
                    <a:gd name="connsiteY9" fmla="*/ 1425 h 70437"/>
                    <a:gd name="connsiteX10" fmla="*/ 95214 w 136223"/>
                    <a:gd name="connsiteY10" fmla="*/ 648 h 70437"/>
                    <a:gd name="connsiteX11" fmla="*/ 87960 w 136223"/>
                    <a:gd name="connsiteY11" fmla="*/ 0 h 70437"/>
                    <a:gd name="connsiteX12" fmla="*/ 87960 w 136223"/>
                    <a:gd name="connsiteY12" fmla="*/ 130 h 70437"/>
                    <a:gd name="connsiteX13" fmla="*/ 83037 w 136223"/>
                    <a:gd name="connsiteY13" fmla="*/ 130 h 70437"/>
                    <a:gd name="connsiteX14" fmla="*/ 59720 w 136223"/>
                    <a:gd name="connsiteY14" fmla="*/ 3627 h 70437"/>
                    <a:gd name="connsiteX15" fmla="*/ 13604 w 136223"/>
                    <a:gd name="connsiteY15" fmla="*/ 34328 h 70437"/>
                    <a:gd name="connsiteX16" fmla="*/ 2 w 136223"/>
                    <a:gd name="connsiteY16" fmla="*/ 59977 h 70437"/>
                    <a:gd name="connsiteX17" fmla="*/ 6350 w 136223"/>
                    <a:gd name="connsiteY17" fmla="*/ 60754 h 70437"/>
                    <a:gd name="connsiteX18" fmla="*/ 10754 w 136223"/>
                    <a:gd name="connsiteY18" fmla="*/ 60625 h 70437"/>
                    <a:gd name="connsiteX19" fmla="*/ 12567 w 136223"/>
                    <a:gd name="connsiteY19" fmla="*/ 60236 h 70437"/>
                    <a:gd name="connsiteX20" fmla="*/ 84074 w 136223"/>
                    <a:gd name="connsiteY20" fmla="*/ 1813 h 70437"/>
                    <a:gd name="connsiteX21" fmla="*/ 87442 w 136223"/>
                    <a:gd name="connsiteY21" fmla="*/ 1554 h 70437"/>
                    <a:gd name="connsiteX22" fmla="*/ 86794 w 136223"/>
                    <a:gd name="connsiteY22" fmla="*/ 1554 h 70437"/>
                    <a:gd name="connsiteX23" fmla="*/ 86794 w 136223"/>
                    <a:gd name="connsiteY23" fmla="*/ 1554 h 70437"/>
                    <a:gd name="connsiteX24" fmla="*/ 86794 w 136223"/>
                    <a:gd name="connsiteY24" fmla="*/ 1554 h 70437"/>
                    <a:gd name="connsiteX25" fmla="*/ 86405 w 136223"/>
                    <a:gd name="connsiteY25" fmla="*/ 1554 h 70437"/>
                    <a:gd name="connsiteX26" fmla="*/ 87183 w 136223"/>
                    <a:gd name="connsiteY26" fmla="*/ 1684 h 70437"/>
                    <a:gd name="connsiteX27" fmla="*/ 88219 w 136223"/>
                    <a:gd name="connsiteY27" fmla="*/ 1813 h 70437"/>
                    <a:gd name="connsiteX28" fmla="*/ 88219 w 136223"/>
                    <a:gd name="connsiteY28" fmla="*/ 1943 h 70437"/>
                    <a:gd name="connsiteX29" fmla="*/ 88608 w 136223"/>
                    <a:gd name="connsiteY29" fmla="*/ 1943 h 70437"/>
                    <a:gd name="connsiteX30" fmla="*/ 102339 w 136223"/>
                    <a:gd name="connsiteY30" fmla="*/ 9975 h 70437"/>
                    <a:gd name="connsiteX31" fmla="*/ 102339 w 136223"/>
                    <a:gd name="connsiteY31" fmla="*/ 9845 h 70437"/>
                    <a:gd name="connsiteX32" fmla="*/ 111018 w 136223"/>
                    <a:gd name="connsiteY32" fmla="*/ 25519 h 70437"/>
                    <a:gd name="connsiteX33" fmla="*/ 122417 w 136223"/>
                    <a:gd name="connsiteY33" fmla="*/ 54148 h 70437"/>
                    <a:gd name="connsiteX34" fmla="*/ 123713 w 136223"/>
                    <a:gd name="connsiteY34" fmla="*/ 63863 h 7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6223" h="70437">
                      <a:moveTo>
                        <a:pt x="123713" y="63863"/>
                      </a:moveTo>
                      <a:cubicBezTo>
                        <a:pt x="123713" y="64640"/>
                        <a:pt x="123713" y="65288"/>
                        <a:pt x="123583" y="65936"/>
                      </a:cubicBezTo>
                      <a:cubicBezTo>
                        <a:pt x="123454" y="67490"/>
                        <a:pt x="122936" y="69045"/>
                        <a:pt x="122029" y="70211"/>
                      </a:cubicBezTo>
                      <a:cubicBezTo>
                        <a:pt x="122158" y="70211"/>
                        <a:pt x="122417" y="70211"/>
                        <a:pt x="122547" y="70211"/>
                      </a:cubicBezTo>
                      <a:cubicBezTo>
                        <a:pt x="125656" y="70340"/>
                        <a:pt x="129801" y="70858"/>
                        <a:pt x="132781" y="69693"/>
                      </a:cubicBezTo>
                      <a:cubicBezTo>
                        <a:pt x="136278" y="68138"/>
                        <a:pt x="136537" y="63345"/>
                        <a:pt x="136019" y="59588"/>
                      </a:cubicBezTo>
                      <a:cubicBezTo>
                        <a:pt x="135371" y="54536"/>
                        <a:pt x="133428" y="49614"/>
                        <a:pt x="131615" y="44821"/>
                      </a:cubicBezTo>
                      <a:cubicBezTo>
                        <a:pt x="129542" y="39251"/>
                        <a:pt x="127081" y="33810"/>
                        <a:pt x="124619" y="28369"/>
                      </a:cubicBezTo>
                      <a:cubicBezTo>
                        <a:pt x="120733" y="19561"/>
                        <a:pt x="116847" y="9586"/>
                        <a:pt x="108557" y="4664"/>
                      </a:cubicBezTo>
                      <a:cubicBezTo>
                        <a:pt x="106096" y="3109"/>
                        <a:pt x="103375" y="2202"/>
                        <a:pt x="100525" y="1425"/>
                      </a:cubicBezTo>
                      <a:cubicBezTo>
                        <a:pt x="98711" y="1425"/>
                        <a:pt x="97028" y="777"/>
                        <a:pt x="95214" y="648"/>
                      </a:cubicBezTo>
                      <a:cubicBezTo>
                        <a:pt x="92753" y="389"/>
                        <a:pt x="90291" y="130"/>
                        <a:pt x="87960" y="0"/>
                      </a:cubicBezTo>
                      <a:cubicBezTo>
                        <a:pt x="87960" y="0"/>
                        <a:pt x="87960" y="130"/>
                        <a:pt x="87960" y="130"/>
                      </a:cubicBezTo>
                      <a:cubicBezTo>
                        <a:pt x="86276" y="130"/>
                        <a:pt x="84592" y="130"/>
                        <a:pt x="83037" y="130"/>
                      </a:cubicBezTo>
                      <a:cubicBezTo>
                        <a:pt x="75006" y="259"/>
                        <a:pt x="67363" y="1554"/>
                        <a:pt x="59720" y="3627"/>
                      </a:cubicBezTo>
                      <a:cubicBezTo>
                        <a:pt x="41585" y="8550"/>
                        <a:pt x="25262" y="18913"/>
                        <a:pt x="13604" y="34328"/>
                      </a:cubicBezTo>
                      <a:cubicBezTo>
                        <a:pt x="7774" y="41841"/>
                        <a:pt x="3241" y="50521"/>
                        <a:pt x="2" y="59977"/>
                      </a:cubicBezTo>
                      <a:cubicBezTo>
                        <a:pt x="-127" y="60236"/>
                        <a:pt x="5831" y="60754"/>
                        <a:pt x="6350" y="60754"/>
                      </a:cubicBezTo>
                      <a:cubicBezTo>
                        <a:pt x="7774" y="60754"/>
                        <a:pt x="9329" y="60754"/>
                        <a:pt x="10754" y="60625"/>
                      </a:cubicBezTo>
                      <a:cubicBezTo>
                        <a:pt x="11143" y="60625"/>
                        <a:pt x="12438" y="60625"/>
                        <a:pt x="12567" y="60236"/>
                      </a:cubicBezTo>
                      <a:cubicBezTo>
                        <a:pt x="23708" y="27333"/>
                        <a:pt x="51818" y="5700"/>
                        <a:pt x="84074" y="1813"/>
                      </a:cubicBezTo>
                      <a:cubicBezTo>
                        <a:pt x="85239" y="1684"/>
                        <a:pt x="86405" y="1295"/>
                        <a:pt x="87442" y="1554"/>
                      </a:cubicBezTo>
                      <a:cubicBezTo>
                        <a:pt x="87312" y="1554"/>
                        <a:pt x="87053" y="1554"/>
                        <a:pt x="86794" y="1554"/>
                      </a:cubicBezTo>
                      <a:cubicBezTo>
                        <a:pt x="86794" y="1554"/>
                        <a:pt x="86794" y="1554"/>
                        <a:pt x="86794" y="1554"/>
                      </a:cubicBezTo>
                      <a:cubicBezTo>
                        <a:pt x="86794" y="1554"/>
                        <a:pt x="86794" y="1554"/>
                        <a:pt x="86794" y="1554"/>
                      </a:cubicBezTo>
                      <a:cubicBezTo>
                        <a:pt x="86665" y="1554"/>
                        <a:pt x="86535" y="1554"/>
                        <a:pt x="86405" y="1554"/>
                      </a:cubicBezTo>
                      <a:cubicBezTo>
                        <a:pt x="86146" y="1554"/>
                        <a:pt x="86924" y="1554"/>
                        <a:pt x="87183" y="1684"/>
                      </a:cubicBezTo>
                      <a:cubicBezTo>
                        <a:pt x="87571" y="1684"/>
                        <a:pt x="87960" y="1813"/>
                        <a:pt x="88219" y="1813"/>
                      </a:cubicBezTo>
                      <a:cubicBezTo>
                        <a:pt x="88219" y="1813"/>
                        <a:pt x="88219" y="1813"/>
                        <a:pt x="88219" y="1943"/>
                      </a:cubicBezTo>
                      <a:cubicBezTo>
                        <a:pt x="88348" y="1943"/>
                        <a:pt x="88478" y="1943"/>
                        <a:pt x="88608" y="1943"/>
                      </a:cubicBezTo>
                      <a:cubicBezTo>
                        <a:pt x="93271" y="3368"/>
                        <a:pt x="98841" y="5829"/>
                        <a:pt x="102339" y="9975"/>
                      </a:cubicBezTo>
                      <a:cubicBezTo>
                        <a:pt x="102339" y="9975"/>
                        <a:pt x="102339" y="9845"/>
                        <a:pt x="102339" y="9845"/>
                      </a:cubicBezTo>
                      <a:cubicBezTo>
                        <a:pt x="106096" y="14379"/>
                        <a:pt x="108686" y="20208"/>
                        <a:pt x="111018" y="25519"/>
                      </a:cubicBezTo>
                      <a:cubicBezTo>
                        <a:pt x="115163" y="34976"/>
                        <a:pt x="119568" y="44303"/>
                        <a:pt x="122417" y="54148"/>
                      </a:cubicBezTo>
                      <a:cubicBezTo>
                        <a:pt x="123324" y="57127"/>
                        <a:pt x="124101" y="60625"/>
                        <a:pt x="123713" y="63863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D18F1AA-8FEC-4F0F-8F4A-D41A189251BD}"/>
                    </a:ext>
                  </a:extLst>
                </p:cNvPr>
                <p:cNvSpPr/>
                <p:nvPr/>
              </p:nvSpPr>
              <p:spPr>
                <a:xfrm>
                  <a:off x="4126755" y="4736924"/>
                  <a:ext cx="69245" cy="96627"/>
                </a:xfrm>
                <a:custGeom>
                  <a:avLst/>
                  <a:gdLst>
                    <a:gd name="connsiteX0" fmla="*/ 66454 w 69245"/>
                    <a:gd name="connsiteY0" fmla="*/ 95115 h 96627"/>
                    <a:gd name="connsiteX1" fmla="*/ 69045 w 69245"/>
                    <a:gd name="connsiteY1" fmla="*/ 82809 h 96627"/>
                    <a:gd name="connsiteX2" fmla="*/ 66584 w 69245"/>
                    <a:gd name="connsiteY2" fmla="*/ 67912 h 96627"/>
                    <a:gd name="connsiteX3" fmla="*/ 33810 w 69245"/>
                    <a:gd name="connsiteY3" fmla="*/ 11951 h 96627"/>
                    <a:gd name="connsiteX4" fmla="*/ 29665 w 69245"/>
                    <a:gd name="connsiteY4" fmla="*/ 8583 h 96627"/>
                    <a:gd name="connsiteX5" fmla="*/ 29665 w 69245"/>
                    <a:gd name="connsiteY5" fmla="*/ 8453 h 96627"/>
                    <a:gd name="connsiteX6" fmla="*/ 18913 w 69245"/>
                    <a:gd name="connsiteY6" fmla="*/ 2365 h 96627"/>
                    <a:gd name="connsiteX7" fmla="*/ 18913 w 69245"/>
                    <a:gd name="connsiteY7" fmla="*/ 2365 h 96627"/>
                    <a:gd name="connsiteX8" fmla="*/ 18913 w 69245"/>
                    <a:gd name="connsiteY8" fmla="*/ 2494 h 96627"/>
                    <a:gd name="connsiteX9" fmla="*/ 11788 w 69245"/>
                    <a:gd name="connsiteY9" fmla="*/ 681 h 96627"/>
                    <a:gd name="connsiteX10" fmla="*/ 0 w 69245"/>
                    <a:gd name="connsiteY10" fmla="*/ 33 h 96627"/>
                    <a:gd name="connsiteX11" fmla="*/ 3109 w 69245"/>
                    <a:gd name="connsiteY11" fmla="*/ 1199 h 96627"/>
                    <a:gd name="connsiteX12" fmla="*/ 4793 w 69245"/>
                    <a:gd name="connsiteY12" fmla="*/ 1847 h 96627"/>
                    <a:gd name="connsiteX13" fmla="*/ 4923 w 69245"/>
                    <a:gd name="connsiteY13" fmla="*/ 1847 h 96627"/>
                    <a:gd name="connsiteX14" fmla="*/ 17359 w 69245"/>
                    <a:gd name="connsiteY14" fmla="*/ 8324 h 96627"/>
                    <a:gd name="connsiteX15" fmla="*/ 17359 w 69245"/>
                    <a:gd name="connsiteY15" fmla="*/ 8453 h 96627"/>
                    <a:gd name="connsiteX16" fmla="*/ 24613 w 69245"/>
                    <a:gd name="connsiteY16" fmla="*/ 14930 h 96627"/>
                    <a:gd name="connsiteX17" fmla="*/ 30053 w 69245"/>
                    <a:gd name="connsiteY17" fmla="*/ 20759 h 96627"/>
                    <a:gd name="connsiteX18" fmla="*/ 30053 w 69245"/>
                    <a:gd name="connsiteY18" fmla="*/ 20371 h 96627"/>
                    <a:gd name="connsiteX19" fmla="*/ 41453 w 69245"/>
                    <a:gd name="connsiteY19" fmla="*/ 36304 h 96627"/>
                    <a:gd name="connsiteX20" fmla="*/ 53241 w 69245"/>
                    <a:gd name="connsiteY20" fmla="*/ 63767 h 96627"/>
                    <a:gd name="connsiteX21" fmla="*/ 55961 w 69245"/>
                    <a:gd name="connsiteY21" fmla="*/ 77369 h 96627"/>
                    <a:gd name="connsiteX22" fmla="*/ 56480 w 69245"/>
                    <a:gd name="connsiteY22" fmla="*/ 89675 h 96627"/>
                    <a:gd name="connsiteX23" fmla="*/ 55961 w 69245"/>
                    <a:gd name="connsiteY23" fmla="*/ 91877 h 96627"/>
                    <a:gd name="connsiteX24" fmla="*/ 55832 w 69245"/>
                    <a:gd name="connsiteY24" fmla="*/ 91747 h 96627"/>
                    <a:gd name="connsiteX25" fmla="*/ 52593 w 69245"/>
                    <a:gd name="connsiteY25" fmla="*/ 96152 h 96627"/>
                    <a:gd name="connsiteX26" fmla="*/ 57645 w 69245"/>
                    <a:gd name="connsiteY26" fmla="*/ 96411 h 96627"/>
                    <a:gd name="connsiteX27" fmla="*/ 66454 w 69245"/>
                    <a:gd name="connsiteY27" fmla="*/ 95115 h 9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9245" h="96627">
                      <a:moveTo>
                        <a:pt x="66454" y="95115"/>
                      </a:moveTo>
                      <a:cubicBezTo>
                        <a:pt x="69563" y="92525"/>
                        <a:pt x="69434" y="86954"/>
                        <a:pt x="69045" y="82809"/>
                      </a:cubicBezTo>
                      <a:cubicBezTo>
                        <a:pt x="68656" y="77887"/>
                        <a:pt x="67620" y="72835"/>
                        <a:pt x="66584" y="67912"/>
                      </a:cubicBezTo>
                      <a:cubicBezTo>
                        <a:pt x="61791" y="46927"/>
                        <a:pt x="49744" y="26071"/>
                        <a:pt x="33810" y="11951"/>
                      </a:cubicBezTo>
                      <a:cubicBezTo>
                        <a:pt x="32515" y="10785"/>
                        <a:pt x="31090" y="9619"/>
                        <a:pt x="29665" y="8583"/>
                      </a:cubicBezTo>
                      <a:cubicBezTo>
                        <a:pt x="29665" y="8583"/>
                        <a:pt x="29665" y="8583"/>
                        <a:pt x="29665" y="8453"/>
                      </a:cubicBezTo>
                      <a:cubicBezTo>
                        <a:pt x="26038" y="6640"/>
                        <a:pt x="22670" y="3271"/>
                        <a:pt x="18913" y="2365"/>
                      </a:cubicBezTo>
                      <a:cubicBezTo>
                        <a:pt x="18913" y="2365"/>
                        <a:pt x="18913" y="2365"/>
                        <a:pt x="18913" y="2365"/>
                      </a:cubicBezTo>
                      <a:cubicBezTo>
                        <a:pt x="18913" y="2365"/>
                        <a:pt x="18913" y="2365"/>
                        <a:pt x="18913" y="2494"/>
                      </a:cubicBezTo>
                      <a:cubicBezTo>
                        <a:pt x="16581" y="1588"/>
                        <a:pt x="14249" y="940"/>
                        <a:pt x="11788" y="681"/>
                      </a:cubicBezTo>
                      <a:cubicBezTo>
                        <a:pt x="8031" y="163"/>
                        <a:pt x="4016" y="-96"/>
                        <a:pt x="0" y="33"/>
                      </a:cubicBezTo>
                      <a:cubicBezTo>
                        <a:pt x="1036" y="292"/>
                        <a:pt x="2073" y="810"/>
                        <a:pt x="3109" y="1199"/>
                      </a:cubicBezTo>
                      <a:cubicBezTo>
                        <a:pt x="3757" y="1458"/>
                        <a:pt x="4275" y="1588"/>
                        <a:pt x="4793" y="1847"/>
                      </a:cubicBezTo>
                      <a:cubicBezTo>
                        <a:pt x="4793" y="1847"/>
                        <a:pt x="4923" y="1847"/>
                        <a:pt x="4923" y="1847"/>
                      </a:cubicBezTo>
                      <a:cubicBezTo>
                        <a:pt x="9327" y="3142"/>
                        <a:pt x="13472" y="5474"/>
                        <a:pt x="17359" y="8324"/>
                      </a:cubicBezTo>
                      <a:cubicBezTo>
                        <a:pt x="17359" y="8324"/>
                        <a:pt x="17359" y="8453"/>
                        <a:pt x="17359" y="8453"/>
                      </a:cubicBezTo>
                      <a:cubicBezTo>
                        <a:pt x="20079" y="10267"/>
                        <a:pt x="22281" y="12599"/>
                        <a:pt x="24613" y="14930"/>
                      </a:cubicBezTo>
                      <a:cubicBezTo>
                        <a:pt x="26556" y="16873"/>
                        <a:pt x="28499" y="18687"/>
                        <a:pt x="30053" y="20759"/>
                      </a:cubicBezTo>
                      <a:cubicBezTo>
                        <a:pt x="30053" y="20630"/>
                        <a:pt x="30053" y="20500"/>
                        <a:pt x="30053" y="20371"/>
                      </a:cubicBezTo>
                      <a:cubicBezTo>
                        <a:pt x="34328" y="25293"/>
                        <a:pt x="38085" y="30734"/>
                        <a:pt x="41453" y="36304"/>
                      </a:cubicBezTo>
                      <a:cubicBezTo>
                        <a:pt x="46505" y="44854"/>
                        <a:pt x="50650" y="54181"/>
                        <a:pt x="53241" y="63767"/>
                      </a:cubicBezTo>
                      <a:cubicBezTo>
                        <a:pt x="54407" y="68301"/>
                        <a:pt x="55314" y="72835"/>
                        <a:pt x="55961" y="77369"/>
                      </a:cubicBezTo>
                      <a:cubicBezTo>
                        <a:pt x="56609" y="81514"/>
                        <a:pt x="57127" y="85659"/>
                        <a:pt x="56480" y="89675"/>
                      </a:cubicBezTo>
                      <a:cubicBezTo>
                        <a:pt x="56350" y="90452"/>
                        <a:pt x="56221" y="91229"/>
                        <a:pt x="55961" y="91877"/>
                      </a:cubicBezTo>
                      <a:cubicBezTo>
                        <a:pt x="55961" y="91877"/>
                        <a:pt x="55961" y="91877"/>
                        <a:pt x="55832" y="91747"/>
                      </a:cubicBezTo>
                      <a:cubicBezTo>
                        <a:pt x="55573" y="93820"/>
                        <a:pt x="54277" y="95245"/>
                        <a:pt x="52593" y="96152"/>
                      </a:cubicBezTo>
                      <a:cubicBezTo>
                        <a:pt x="54277" y="96281"/>
                        <a:pt x="55961" y="96281"/>
                        <a:pt x="57645" y="96411"/>
                      </a:cubicBezTo>
                      <a:cubicBezTo>
                        <a:pt x="60366" y="96670"/>
                        <a:pt x="64122" y="97059"/>
                        <a:pt x="66454" y="95115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95CAA728-C0DF-4A01-AE4D-3507D4462C1F}"/>
                    </a:ext>
                  </a:extLst>
                </p:cNvPr>
                <p:cNvSpPr/>
                <p:nvPr/>
              </p:nvSpPr>
              <p:spPr>
                <a:xfrm>
                  <a:off x="4184142" y="4729573"/>
                  <a:ext cx="48849" cy="84103"/>
                </a:xfrm>
                <a:custGeom>
                  <a:avLst/>
                  <a:gdLst>
                    <a:gd name="connsiteX0" fmla="*/ 45080 w 48849"/>
                    <a:gd name="connsiteY0" fmla="*/ 58423 h 84103"/>
                    <a:gd name="connsiteX1" fmla="*/ 29924 w 48849"/>
                    <a:gd name="connsiteY1" fmla="*/ 27074 h 84103"/>
                    <a:gd name="connsiteX2" fmla="*/ 12306 w 48849"/>
                    <a:gd name="connsiteY2" fmla="*/ 6477 h 84103"/>
                    <a:gd name="connsiteX3" fmla="*/ 12306 w 48849"/>
                    <a:gd name="connsiteY3" fmla="*/ 6348 h 84103"/>
                    <a:gd name="connsiteX4" fmla="*/ 12306 w 48849"/>
                    <a:gd name="connsiteY4" fmla="*/ 6348 h 84103"/>
                    <a:gd name="connsiteX5" fmla="*/ 10363 w 48849"/>
                    <a:gd name="connsiteY5" fmla="*/ 5182 h 84103"/>
                    <a:gd name="connsiteX6" fmla="*/ 7384 w 48849"/>
                    <a:gd name="connsiteY6" fmla="*/ 3239 h 84103"/>
                    <a:gd name="connsiteX7" fmla="*/ 4145 w 48849"/>
                    <a:gd name="connsiteY7" fmla="*/ 1166 h 84103"/>
                    <a:gd name="connsiteX8" fmla="*/ 1554 w 48849"/>
                    <a:gd name="connsiteY8" fmla="*/ 0 h 84103"/>
                    <a:gd name="connsiteX9" fmla="*/ 1554 w 48849"/>
                    <a:gd name="connsiteY9" fmla="*/ 130 h 84103"/>
                    <a:gd name="connsiteX10" fmla="*/ 0 w 48849"/>
                    <a:gd name="connsiteY10" fmla="*/ 6088 h 84103"/>
                    <a:gd name="connsiteX11" fmla="*/ 0 w 48849"/>
                    <a:gd name="connsiteY11" fmla="*/ 6218 h 84103"/>
                    <a:gd name="connsiteX12" fmla="*/ 518 w 48849"/>
                    <a:gd name="connsiteY12" fmla="*/ 6866 h 84103"/>
                    <a:gd name="connsiteX13" fmla="*/ 3498 w 48849"/>
                    <a:gd name="connsiteY13" fmla="*/ 9975 h 84103"/>
                    <a:gd name="connsiteX14" fmla="*/ 6477 w 48849"/>
                    <a:gd name="connsiteY14" fmla="*/ 12954 h 84103"/>
                    <a:gd name="connsiteX15" fmla="*/ 11659 w 48849"/>
                    <a:gd name="connsiteY15" fmla="*/ 18395 h 84103"/>
                    <a:gd name="connsiteX16" fmla="*/ 11659 w 48849"/>
                    <a:gd name="connsiteY16" fmla="*/ 18265 h 84103"/>
                    <a:gd name="connsiteX17" fmla="*/ 31090 w 48849"/>
                    <a:gd name="connsiteY17" fmla="*/ 53759 h 84103"/>
                    <a:gd name="connsiteX18" fmla="*/ 35364 w 48849"/>
                    <a:gd name="connsiteY18" fmla="*/ 79667 h 84103"/>
                    <a:gd name="connsiteX19" fmla="*/ 35105 w 48849"/>
                    <a:gd name="connsiteY19" fmla="*/ 80185 h 84103"/>
                    <a:gd name="connsiteX20" fmla="*/ 34976 w 48849"/>
                    <a:gd name="connsiteY20" fmla="*/ 80056 h 84103"/>
                    <a:gd name="connsiteX21" fmla="*/ 32126 w 48849"/>
                    <a:gd name="connsiteY21" fmla="*/ 83553 h 84103"/>
                    <a:gd name="connsiteX22" fmla="*/ 31608 w 48849"/>
                    <a:gd name="connsiteY22" fmla="*/ 83812 h 84103"/>
                    <a:gd name="connsiteX23" fmla="*/ 32255 w 48849"/>
                    <a:gd name="connsiteY23" fmla="*/ 83812 h 84103"/>
                    <a:gd name="connsiteX24" fmla="*/ 43785 w 48849"/>
                    <a:gd name="connsiteY24" fmla="*/ 83424 h 84103"/>
                    <a:gd name="connsiteX25" fmla="*/ 45080 w 48849"/>
                    <a:gd name="connsiteY25" fmla="*/ 58423 h 84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8849" h="84103">
                      <a:moveTo>
                        <a:pt x="45080" y="58423"/>
                      </a:moveTo>
                      <a:cubicBezTo>
                        <a:pt x="41194" y="47541"/>
                        <a:pt x="36012" y="36919"/>
                        <a:pt x="29924" y="27074"/>
                      </a:cubicBezTo>
                      <a:cubicBezTo>
                        <a:pt x="25001" y="19302"/>
                        <a:pt x="19172" y="11918"/>
                        <a:pt x="12306" y="6477"/>
                      </a:cubicBezTo>
                      <a:cubicBezTo>
                        <a:pt x="12306" y="6477"/>
                        <a:pt x="12306" y="6477"/>
                        <a:pt x="12306" y="6348"/>
                      </a:cubicBezTo>
                      <a:cubicBezTo>
                        <a:pt x="12306" y="6348"/>
                        <a:pt x="12306" y="6348"/>
                        <a:pt x="12306" y="6348"/>
                      </a:cubicBezTo>
                      <a:cubicBezTo>
                        <a:pt x="11659" y="5959"/>
                        <a:pt x="10881" y="5700"/>
                        <a:pt x="10363" y="5182"/>
                      </a:cubicBezTo>
                      <a:cubicBezTo>
                        <a:pt x="9327" y="4405"/>
                        <a:pt x="8550" y="3757"/>
                        <a:pt x="7384" y="3239"/>
                      </a:cubicBezTo>
                      <a:cubicBezTo>
                        <a:pt x="6218" y="2720"/>
                        <a:pt x="5182" y="1814"/>
                        <a:pt x="4145" y="1166"/>
                      </a:cubicBezTo>
                      <a:cubicBezTo>
                        <a:pt x="3368" y="648"/>
                        <a:pt x="2461" y="389"/>
                        <a:pt x="1554" y="0"/>
                      </a:cubicBezTo>
                      <a:cubicBezTo>
                        <a:pt x="1554" y="0"/>
                        <a:pt x="1554" y="130"/>
                        <a:pt x="1554" y="130"/>
                      </a:cubicBezTo>
                      <a:cubicBezTo>
                        <a:pt x="907" y="2073"/>
                        <a:pt x="389" y="4016"/>
                        <a:pt x="0" y="6088"/>
                      </a:cubicBezTo>
                      <a:cubicBezTo>
                        <a:pt x="0" y="6088"/>
                        <a:pt x="0" y="6088"/>
                        <a:pt x="0" y="6218"/>
                      </a:cubicBezTo>
                      <a:cubicBezTo>
                        <a:pt x="259" y="6348"/>
                        <a:pt x="389" y="6607"/>
                        <a:pt x="518" y="6866"/>
                      </a:cubicBezTo>
                      <a:cubicBezTo>
                        <a:pt x="1166" y="7902"/>
                        <a:pt x="2591" y="8938"/>
                        <a:pt x="3498" y="9975"/>
                      </a:cubicBezTo>
                      <a:cubicBezTo>
                        <a:pt x="4404" y="11011"/>
                        <a:pt x="5441" y="12047"/>
                        <a:pt x="6477" y="12954"/>
                      </a:cubicBezTo>
                      <a:cubicBezTo>
                        <a:pt x="8290" y="14638"/>
                        <a:pt x="10104" y="16322"/>
                        <a:pt x="11659" y="18395"/>
                      </a:cubicBezTo>
                      <a:cubicBezTo>
                        <a:pt x="11659" y="18395"/>
                        <a:pt x="11659" y="18265"/>
                        <a:pt x="11659" y="18265"/>
                      </a:cubicBezTo>
                      <a:cubicBezTo>
                        <a:pt x="19949" y="28758"/>
                        <a:pt x="26297" y="41453"/>
                        <a:pt x="31090" y="53759"/>
                      </a:cubicBezTo>
                      <a:cubicBezTo>
                        <a:pt x="34069" y="61272"/>
                        <a:pt x="38862" y="72413"/>
                        <a:pt x="35364" y="79667"/>
                      </a:cubicBezTo>
                      <a:cubicBezTo>
                        <a:pt x="35235" y="79926"/>
                        <a:pt x="35105" y="80056"/>
                        <a:pt x="35105" y="80185"/>
                      </a:cubicBezTo>
                      <a:cubicBezTo>
                        <a:pt x="35105" y="80185"/>
                        <a:pt x="35105" y="80185"/>
                        <a:pt x="34976" y="80056"/>
                      </a:cubicBezTo>
                      <a:cubicBezTo>
                        <a:pt x="34458" y="81481"/>
                        <a:pt x="33551" y="82776"/>
                        <a:pt x="32126" y="83553"/>
                      </a:cubicBezTo>
                      <a:cubicBezTo>
                        <a:pt x="31996" y="83683"/>
                        <a:pt x="31737" y="83683"/>
                        <a:pt x="31608" y="83812"/>
                      </a:cubicBezTo>
                      <a:cubicBezTo>
                        <a:pt x="31867" y="83812"/>
                        <a:pt x="32126" y="83812"/>
                        <a:pt x="32255" y="83812"/>
                      </a:cubicBezTo>
                      <a:cubicBezTo>
                        <a:pt x="36012" y="84072"/>
                        <a:pt x="40287" y="84460"/>
                        <a:pt x="43785" y="83424"/>
                      </a:cubicBezTo>
                      <a:cubicBezTo>
                        <a:pt x="52593" y="80444"/>
                        <a:pt x="47800" y="65677"/>
                        <a:pt x="45080" y="58423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8F043EC2-FA2F-4056-8890-0FAD40B5BB2A}"/>
                    </a:ext>
                  </a:extLst>
                </p:cNvPr>
                <p:cNvSpPr/>
                <p:nvPr/>
              </p:nvSpPr>
              <p:spPr>
                <a:xfrm>
                  <a:off x="4202536" y="4715247"/>
                  <a:ext cx="72765" cy="74323"/>
                </a:xfrm>
                <a:custGeom>
                  <a:avLst/>
                  <a:gdLst>
                    <a:gd name="connsiteX0" fmla="*/ 907 w 72765"/>
                    <a:gd name="connsiteY0" fmla="*/ 77 h 74323"/>
                    <a:gd name="connsiteX1" fmla="*/ 5829 w 72765"/>
                    <a:gd name="connsiteY1" fmla="*/ 984 h 74323"/>
                    <a:gd name="connsiteX2" fmla="*/ 7902 w 72765"/>
                    <a:gd name="connsiteY2" fmla="*/ 1502 h 74323"/>
                    <a:gd name="connsiteX3" fmla="*/ 8161 w 72765"/>
                    <a:gd name="connsiteY3" fmla="*/ 1632 h 74323"/>
                    <a:gd name="connsiteX4" fmla="*/ 8161 w 72765"/>
                    <a:gd name="connsiteY4" fmla="*/ 1632 h 74323"/>
                    <a:gd name="connsiteX5" fmla="*/ 13084 w 72765"/>
                    <a:gd name="connsiteY5" fmla="*/ 3705 h 74323"/>
                    <a:gd name="connsiteX6" fmla="*/ 20208 w 72765"/>
                    <a:gd name="connsiteY6" fmla="*/ 8109 h 74323"/>
                    <a:gd name="connsiteX7" fmla="*/ 20079 w 72765"/>
                    <a:gd name="connsiteY7" fmla="*/ 8368 h 74323"/>
                    <a:gd name="connsiteX8" fmla="*/ 20726 w 72765"/>
                    <a:gd name="connsiteY8" fmla="*/ 8886 h 74323"/>
                    <a:gd name="connsiteX9" fmla="*/ 20856 w 72765"/>
                    <a:gd name="connsiteY9" fmla="*/ 9016 h 74323"/>
                    <a:gd name="connsiteX10" fmla="*/ 23706 w 72765"/>
                    <a:gd name="connsiteY10" fmla="*/ 11477 h 74323"/>
                    <a:gd name="connsiteX11" fmla="*/ 26038 w 72765"/>
                    <a:gd name="connsiteY11" fmla="*/ 13679 h 74323"/>
                    <a:gd name="connsiteX12" fmla="*/ 26038 w 72765"/>
                    <a:gd name="connsiteY12" fmla="*/ 13679 h 74323"/>
                    <a:gd name="connsiteX13" fmla="*/ 26685 w 72765"/>
                    <a:gd name="connsiteY13" fmla="*/ 14327 h 74323"/>
                    <a:gd name="connsiteX14" fmla="*/ 27981 w 72765"/>
                    <a:gd name="connsiteY14" fmla="*/ 15363 h 74323"/>
                    <a:gd name="connsiteX15" fmla="*/ 30701 w 72765"/>
                    <a:gd name="connsiteY15" fmla="*/ 17824 h 74323"/>
                    <a:gd name="connsiteX16" fmla="*/ 30701 w 72765"/>
                    <a:gd name="connsiteY16" fmla="*/ 17436 h 74323"/>
                    <a:gd name="connsiteX17" fmla="*/ 30831 w 72765"/>
                    <a:gd name="connsiteY17" fmla="*/ 17565 h 74323"/>
                    <a:gd name="connsiteX18" fmla="*/ 48837 w 72765"/>
                    <a:gd name="connsiteY18" fmla="*/ 40494 h 74323"/>
                    <a:gd name="connsiteX19" fmla="*/ 59977 w 72765"/>
                    <a:gd name="connsiteY19" fmla="*/ 65236 h 74323"/>
                    <a:gd name="connsiteX20" fmla="*/ 59070 w 72765"/>
                    <a:gd name="connsiteY20" fmla="*/ 70677 h 74323"/>
                    <a:gd name="connsiteX21" fmla="*/ 59070 w 72765"/>
                    <a:gd name="connsiteY21" fmla="*/ 70806 h 74323"/>
                    <a:gd name="connsiteX22" fmla="*/ 58941 w 72765"/>
                    <a:gd name="connsiteY22" fmla="*/ 70677 h 74323"/>
                    <a:gd name="connsiteX23" fmla="*/ 56739 w 72765"/>
                    <a:gd name="connsiteY23" fmla="*/ 74174 h 74323"/>
                    <a:gd name="connsiteX24" fmla="*/ 63863 w 72765"/>
                    <a:gd name="connsiteY24" fmla="*/ 74174 h 74323"/>
                    <a:gd name="connsiteX25" fmla="*/ 72413 w 72765"/>
                    <a:gd name="connsiteY25" fmla="*/ 68993 h 74323"/>
                    <a:gd name="connsiteX26" fmla="*/ 61791 w 72765"/>
                    <a:gd name="connsiteY26" fmla="*/ 41271 h 74323"/>
                    <a:gd name="connsiteX27" fmla="*/ 41194 w 72765"/>
                    <a:gd name="connsiteY27" fmla="*/ 15752 h 74323"/>
                    <a:gd name="connsiteX28" fmla="*/ 32774 w 72765"/>
                    <a:gd name="connsiteY28" fmla="*/ 8497 h 74323"/>
                    <a:gd name="connsiteX29" fmla="*/ 32903 w 72765"/>
                    <a:gd name="connsiteY29" fmla="*/ 8368 h 74323"/>
                    <a:gd name="connsiteX30" fmla="*/ 28628 w 72765"/>
                    <a:gd name="connsiteY30" fmla="*/ 5259 h 74323"/>
                    <a:gd name="connsiteX31" fmla="*/ 25779 w 72765"/>
                    <a:gd name="connsiteY31" fmla="*/ 3705 h 74323"/>
                    <a:gd name="connsiteX32" fmla="*/ 23576 w 72765"/>
                    <a:gd name="connsiteY32" fmla="*/ 3057 h 74323"/>
                    <a:gd name="connsiteX33" fmla="*/ 23188 w 72765"/>
                    <a:gd name="connsiteY33" fmla="*/ 2798 h 74323"/>
                    <a:gd name="connsiteX34" fmla="*/ 23058 w 72765"/>
                    <a:gd name="connsiteY34" fmla="*/ 2927 h 74323"/>
                    <a:gd name="connsiteX35" fmla="*/ 20726 w 72765"/>
                    <a:gd name="connsiteY35" fmla="*/ 2020 h 74323"/>
                    <a:gd name="connsiteX36" fmla="*/ 6607 w 72765"/>
                    <a:gd name="connsiteY36" fmla="*/ 77 h 74323"/>
                    <a:gd name="connsiteX37" fmla="*/ 0 w 72765"/>
                    <a:gd name="connsiteY37" fmla="*/ 336 h 74323"/>
                    <a:gd name="connsiteX38" fmla="*/ 907 w 72765"/>
                    <a:gd name="connsiteY38" fmla="*/ 77 h 74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2765" h="74323">
                      <a:moveTo>
                        <a:pt x="907" y="77"/>
                      </a:moveTo>
                      <a:cubicBezTo>
                        <a:pt x="2591" y="77"/>
                        <a:pt x="4145" y="336"/>
                        <a:pt x="5829" y="984"/>
                      </a:cubicBezTo>
                      <a:cubicBezTo>
                        <a:pt x="6477" y="1114"/>
                        <a:pt x="7125" y="1243"/>
                        <a:pt x="7902" y="1502"/>
                      </a:cubicBezTo>
                      <a:cubicBezTo>
                        <a:pt x="8031" y="1502"/>
                        <a:pt x="8031" y="1502"/>
                        <a:pt x="8161" y="1632"/>
                      </a:cubicBezTo>
                      <a:cubicBezTo>
                        <a:pt x="8161" y="1632"/>
                        <a:pt x="8161" y="1632"/>
                        <a:pt x="8161" y="1632"/>
                      </a:cubicBezTo>
                      <a:cubicBezTo>
                        <a:pt x="9845" y="2150"/>
                        <a:pt x="11400" y="2798"/>
                        <a:pt x="13084" y="3705"/>
                      </a:cubicBezTo>
                      <a:cubicBezTo>
                        <a:pt x="15545" y="4870"/>
                        <a:pt x="17877" y="6425"/>
                        <a:pt x="20208" y="8109"/>
                      </a:cubicBezTo>
                      <a:cubicBezTo>
                        <a:pt x="20208" y="8238"/>
                        <a:pt x="20208" y="8238"/>
                        <a:pt x="20079" y="8368"/>
                      </a:cubicBezTo>
                      <a:cubicBezTo>
                        <a:pt x="20338" y="8497"/>
                        <a:pt x="20467" y="8627"/>
                        <a:pt x="20726" y="8886"/>
                      </a:cubicBezTo>
                      <a:cubicBezTo>
                        <a:pt x="20726" y="8886"/>
                        <a:pt x="20856" y="9016"/>
                        <a:pt x="20856" y="9016"/>
                      </a:cubicBezTo>
                      <a:cubicBezTo>
                        <a:pt x="21892" y="9663"/>
                        <a:pt x="22799" y="10570"/>
                        <a:pt x="23706" y="11477"/>
                      </a:cubicBezTo>
                      <a:cubicBezTo>
                        <a:pt x="24483" y="12254"/>
                        <a:pt x="25260" y="13031"/>
                        <a:pt x="26038" y="13679"/>
                      </a:cubicBezTo>
                      <a:cubicBezTo>
                        <a:pt x="26038" y="13679"/>
                        <a:pt x="26038" y="13679"/>
                        <a:pt x="26038" y="13679"/>
                      </a:cubicBezTo>
                      <a:cubicBezTo>
                        <a:pt x="26297" y="13938"/>
                        <a:pt x="26426" y="14068"/>
                        <a:pt x="26685" y="14327"/>
                      </a:cubicBezTo>
                      <a:cubicBezTo>
                        <a:pt x="27074" y="14715"/>
                        <a:pt x="27462" y="15104"/>
                        <a:pt x="27981" y="15363"/>
                      </a:cubicBezTo>
                      <a:cubicBezTo>
                        <a:pt x="29017" y="16140"/>
                        <a:pt x="29924" y="16788"/>
                        <a:pt x="30701" y="17824"/>
                      </a:cubicBezTo>
                      <a:cubicBezTo>
                        <a:pt x="30701" y="17695"/>
                        <a:pt x="30701" y="17565"/>
                        <a:pt x="30701" y="17436"/>
                      </a:cubicBezTo>
                      <a:cubicBezTo>
                        <a:pt x="30701" y="17436"/>
                        <a:pt x="30831" y="17565"/>
                        <a:pt x="30831" y="17565"/>
                      </a:cubicBezTo>
                      <a:cubicBezTo>
                        <a:pt x="37437" y="24561"/>
                        <a:pt x="43396" y="32333"/>
                        <a:pt x="48837" y="40494"/>
                      </a:cubicBezTo>
                      <a:cubicBezTo>
                        <a:pt x="53759" y="47878"/>
                        <a:pt x="59718" y="56168"/>
                        <a:pt x="59977" y="65236"/>
                      </a:cubicBezTo>
                      <a:cubicBezTo>
                        <a:pt x="59977" y="67179"/>
                        <a:pt x="59847" y="69122"/>
                        <a:pt x="59070" y="70677"/>
                      </a:cubicBezTo>
                      <a:cubicBezTo>
                        <a:pt x="59070" y="70677"/>
                        <a:pt x="59070" y="70677"/>
                        <a:pt x="59070" y="70806"/>
                      </a:cubicBezTo>
                      <a:cubicBezTo>
                        <a:pt x="58941" y="70806"/>
                        <a:pt x="58941" y="70677"/>
                        <a:pt x="58941" y="70677"/>
                      </a:cubicBezTo>
                      <a:cubicBezTo>
                        <a:pt x="58423" y="72231"/>
                        <a:pt x="57645" y="73397"/>
                        <a:pt x="56739" y="74174"/>
                      </a:cubicBezTo>
                      <a:cubicBezTo>
                        <a:pt x="59200" y="74433"/>
                        <a:pt x="61661" y="74304"/>
                        <a:pt x="63863" y="74174"/>
                      </a:cubicBezTo>
                      <a:cubicBezTo>
                        <a:pt x="67620" y="74045"/>
                        <a:pt x="71377" y="73397"/>
                        <a:pt x="72413" y="68993"/>
                      </a:cubicBezTo>
                      <a:cubicBezTo>
                        <a:pt x="74486" y="59407"/>
                        <a:pt x="66972" y="49044"/>
                        <a:pt x="61791" y="41271"/>
                      </a:cubicBezTo>
                      <a:cubicBezTo>
                        <a:pt x="55702" y="32203"/>
                        <a:pt x="48837" y="23265"/>
                        <a:pt x="41194" y="15752"/>
                      </a:cubicBezTo>
                      <a:cubicBezTo>
                        <a:pt x="38603" y="13161"/>
                        <a:pt x="35753" y="10700"/>
                        <a:pt x="32774" y="8497"/>
                      </a:cubicBezTo>
                      <a:cubicBezTo>
                        <a:pt x="32774" y="8497"/>
                        <a:pt x="32774" y="8368"/>
                        <a:pt x="32903" y="8368"/>
                      </a:cubicBezTo>
                      <a:cubicBezTo>
                        <a:pt x="31478" y="7332"/>
                        <a:pt x="30053" y="6166"/>
                        <a:pt x="28628" y="5259"/>
                      </a:cubicBezTo>
                      <a:cubicBezTo>
                        <a:pt x="27722" y="4611"/>
                        <a:pt x="26815" y="3964"/>
                        <a:pt x="25779" y="3705"/>
                      </a:cubicBezTo>
                      <a:cubicBezTo>
                        <a:pt x="25001" y="3446"/>
                        <a:pt x="24354" y="3446"/>
                        <a:pt x="23576" y="3057"/>
                      </a:cubicBezTo>
                      <a:cubicBezTo>
                        <a:pt x="23447" y="3057"/>
                        <a:pt x="23317" y="2927"/>
                        <a:pt x="23188" y="2798"/>
                      </a:cubicBezTo>
                      <a:cubicBezTo>
                        <a:pt x="23188" y="2798"/>
                        <a:pt x="23188" y="2927"/>
                        <a:pt x="23058" y="2927"/>
                      </a:cubicBezTo>
                      <a:cubicBezTo>
                        <a:pt x="22281" y="2539"/>
                        <a:pt x="21504" y="2279"/>
                        <a:pt x="20726" y="2020"/>
                      </a:cubicBezTo>
                      <a:cubicBezTo>
                        <a:pt x="16063" y="466"/>
                        <a:pt x="11270" y="77"/>
                        <a:pt x="6607" y="77"/>
                      </a:cubicBezTo>
                      <a:cubicBezTo>
                        <a:pt x="4405" y="77"/>
                        <a:pt x="2202" y="77"/>
                        <a:pt x="0" y="336"/>
                      </a:cubicBezTo>
                      <a:cubicBezTo>
                        <a:pt x="259" y="-52"/>
                        <a:pt x="648" y="-52"/>
                        <a:pt x="907" y="77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0A7BB82-CDCB-4F03-A7C1-DAD8E4A7E97C}"/>
                    </a:ext>
                  </a:extLst>
                </p:cNvPr>
                <p:cNvSpPr/>
                <p:nvPr/>
              </p:nvSpPr>
              <p:spPr>
                <a:xfrm>
                  <a:off x="4242823" y="4709534"/>
                  <a:ext cx="85114" cy="62398"/>
                </a:xfrm>
                <a:custGeom>
                  <a:avLst/>
                  <a:gdLst>
                    <a:gd name="connsiteX0" fmla="*/ 85108 w 85114"/>
                    <a:gd name="connsiteY0" fmla="*/ 61881 h 62398"/>
                    <a:gd name="connsiteX1" fmla="*/ 37178 w 85114"/>
                    <a:gd name="connsiteY1" fmla="*/ 14599 h 62398"/>
                    <a:gd name="connsiteX2" fmla="*/ 14638 w 85114"/>
                    <a:gd name="connsiteY2" fmla="*/ 1386 h 62398"/>
                    <a:gd name="connsiteX3" fmla="*/ 0 w 85114"/>
                    <a:gd name="connsiteY3" fmla="*/ 90 h 62398"/>
                    <a:gd name="connsiteX4" fmla="*/ 4016 w 85114"/>
                    <a:gd name="connsiteY4" fmla="*/ 2033 h 62398"/>
                    <a:gd name="connsiteX5" fmla="*/ 10881 w 85114"/>
                    <a:gd name="connsiteY5" fmla="*/ 4754 h 62398"/>
                    <a:gd name="connsiteX6" fmla="*/ 31867 w 85114"/>
                    <a:gd name="connsiteY6" fmla="*/ 20169 h 62398"/>
                    <a:gd name="connsiteX7" fmla="*/ 53370 w 85114"/>
                    <a:gd name="connsiteY7" fmla="*/ 40248 h 62398"/>
                    <a:gd name="connsiteX8" fmla="*/ 72672 w 85114"/>
                    <a:gd name="connsiteY8" fmla="*/ 61622 h 62398"/>
                    <a:gd name="connsiteX9" fmla="*/ 74486 w 85114"/>
                    <a:gd name="connsiteY9" fmla="*/ 62140 h 62398"/>
                    <a:gd name="connsiteX10" fmla="*/ 78890 w 85114"/>
                    <a:gd name="connsiteY10" fmla="*/ 62399 h 62398"/>
                    <a:gd name="connsiteX11" fmla="*/ 83294 w 85114"/>
                    <a:gd name="connsiteY11" fmla="*/ 62269 h 62398"/>
                    <a:gd name="connsiteX12" fmla="*/ 85108 w 85114"/>
                    <a:gd name="connsiteY12" fmla="*/ 61881 h 6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114" h="62398">
                      <a:moveTo>
                        <a:pt x="85108" y="61881"/>
                      </a:moveTo>
                      <a:cubicBezTo>
                        <a:pt x="70599" y="44393"/>
                        <a:pt x="54536" y="28459"/>
                        <a:pt x="37178" y="14599"/>
                      </a:cubicBezTo>
                      <a:cubicBezTo>
                        <a:pt x="30183" y="9028"/>
                        <a:pt x="22799" y="3458"/>
                        <a:pt x="14638" y="1386"/>
                      </a:cubicBezTo>
                      <a:cubicBezTo>
                        <a:pt x="9845" y="90"/>
                        <a:pt x="4793" y="-169"/>
                        <a:pt x="0" y="90"/>
                      </a:cubicBezTo>
                      <a:cubicBezTo>
                        <a:pt x="1425" y="479"/>
                        <a:pt x="2720" y="1256"/>
                        <a:pt x="4016" y="2033"/>
                      </a:cubicBezTo>
                      <a:cubicBezTo>
                        <a:pt x="6347" y="2681"/>
                        <a:pt x="8549" y="3588"/>
                        <a:pt x="10881" y="4754"/>
                      </a:cubicBezTo>
                      <a:cubicBezTo>
                        <a:pt x="18395" y="8769"/>
                        <a:pt x="25260" y="14599"/>
                        <a:pt x="31867" y="20169"/>
                      </a:cubicBezTo>
                      <a:cubicBezTo>
                        <a:pt x="39251" y="26516"/>
                        <a:pt x="46505" y="33123"/>
                        <a:pt x="53370" y="40248"/>
                      </a:cubicBezTo>
                      <a:cubicBezTo>
                        <a:pt x="60106" y="47113"/>
                        <a:pt x="66454" y="54238"/>
                        <a:pt x="72672" y="61622"/>
                      </a:cubicBezTo>
                      <a:cubicBezTo>
                        <a:pt x="73060" y="62010"/>
                        <a:pt x="74226" y="62010"/>
                        <a:pt x="74486" y="62140"/>
                      </a:cubicBezTo>
                      <a:cubicBezTo>
                        <a:pt x="75910" y="62269"/>
                        <a:pt x="77465" y="62399"/>
                        <a:pt x="78890" y="62399"/>
                      </a:cubicBezTo>
                      <a:cubicBezTo>
                        <a:pt x="80315" y="62399"/>
                        <a:pt x="81869" y="62399"/>
                        <a:pt x="83294" y="62269"/>
                      </a:cubicBezTo>
                      <a:cubicBezTo>
                        <a:pt x="83424" y="62269"/>
                        <a:pt x="85237" y="62010"/>
                        <a:pt x="85108" y="61881"/>
                      </a:cubicBezTo>
                      <a:close/>
                    </a:path>
                  </a:pathLst>
                </a:custGeom>
                <a:solidFill>
                  <a:srgbClr val="FCEE21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4178586" y="4154904"/>
              <a:ext cx="463683" cy="466928"/>
              <a:chOff x="3772186" y="4154904"/>
              <a:chExt cx="463683" cy="466928"/>
            </a:xfrm>
          </p:grpSpPr>
          <p:grpSp>
            <p:nvGrpSpPr>
              <p:cNvPr id="77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3772186" y="4154904"/>
                <a:ext cx="463683" cy="466928"/>
                <a:chOff x="3772186" y="4154904"/>
                <a:chExt cx="463683" cy="466928"/>
              </a:xfrm>
              <a:solidFill>
                <a:srgbClr val="0071BC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B6E32CB-E9E6-4E7D-BD8C-E4AC235611B6}"/>
                    </a:ext>
                  </a:extLst>
                </p:cNvPr>
                <p:cNvSpPr/>
                <p:nvPr/>
              </p:nvSpPr>
              <p:spPr>
                <a:xfrm>
                  <a:off x="3938092" y="4154904"/>
                  <a:ext cx="297777" cy="344994"/>
                </a:xfrm>
                <a:custGeom>
                  <a:avLst/>
                  <a:gdLst>
                    <a:gd name="connsiteX0" fmla="*/ 830 w 297777"/>
                    <a:gd name="connsiteY0" fmla="*/ 189547 h 344994"/>
                    <a:gd name="connsiteX1" fmla="*/ 7437 w 297777"/>
                    <a:gd name="connsiteY1" fmla="*/ 212476 h 344994"/>
                    <a:gd name="connsiteX2" fmla="*/ 24666 w 297777"/>
                    <a:gd name="connsiteY2" fmla="*/ 233461 h 344994"/>
                    <a:gd name="connsiteX3" fmla="*/ 127779 w 297777"/>
                    <a:gd name="connsiteY3" fmla="*/ 284759 h 344994"/>
                    <a:gd name="connsiteX4" fmla="*/ 137625 w 297777"/>
                    <a:gd name="connsiteY4" fmla="*/ 285277 h 344994"/>
                    <a:gd name="connsiteX5" fmla="*/ 140345 w 297777"/>
                    <a:gd name="connsiteY5" fmla="*/ 301211 h 344994"/>
                    <a:gd name="connsiteX6" fmla="*/ 133738 w 297777"/>
                    <a:gd name="connsiteY6" fmla="*/ 322325 h 344994"/>
                    <a:gd name="connsiteX7" fmla="*/ 128816 w 297777"/>
                    <a:gd name="connsiteY7" fmla="*/ 328802 h 344994"/>
                    <a:gd name="connsiteX8" fmla="*/ 101353 w 297777"/>
                    <a:gd name="connsiteY8" fmla="*/ 333466 h 344994"/>
                    <a:gd name="connsiteX9" fmla="*/ 104074 w 297777"/>
                    <a:gd name="connsiteY9" fmla="*/ 344995 h 344994"/>
                    <a:gd name="connsiteX10" fmla="*/ 117935 w 297777"/>
                    <a:gd name="connsiteY10" fmla="*/ 339166 h 344994"/>
                    <a:gd name="connsiteX11" fmla="*/ 158869 w 297777"/>
                    <a:gd name="connsiteY11" fmla="*/ 298879 h 344994"/>
                    <a:gd name="connsiteX12" fmla="*/ 160812 w 297777"/>
                    <a:gd name="connsiteY12" fmla="*/ 282298 h 344994"/>
                    <a:gd name="connsiteX13" fmla="*/ 174155 w 297777"/>
                    <a:gd name="connsiteY13" fmla="*/ 276727 h 344994"/>
                    <a:gd name="connsiteX14" fmla="*/ 213794 w 297777"/>
                    <a:gd name="connsiteY14" fmla="*/ 234368 h 344994"/>
                    <a:gd name="connsiteX15" fmla="*/ 204208 w 297777"/>
                    <a:gd name="connsiteY15" fmla="*/ 200817 h 344994"/>
                    <a:gd name="connsiteX16" fmla="*/ 212369 w 297777"/>
                    <a:gd name="connsiteY16" fmla="*/ 194858 h 344994"/>
                    <a:gd name="connsiteX17" fmla="*/ 247345 w 297777"/>
                    <a:gd name="connsiteY17" fmla="*/ 161696 h 344994"/>
                    <a:gd name="connsiteX18" fmla="*/ 295793 w 297777"/>
                    <a:gd name="connsiteY18" fmla="*/ 57546 h 344994"/>
                    <a:gd name="connsiteX19" fmla="*/ 295275 w 297777"/>
                    <a:gd name="connsiteY19" fmla="*/ 30 h 344994"/>
                    <a:gd name="connsiteX20" fmla="*/ 284264 w 297777"/>
                    <a:gd name="connsiteY20" fmla="*/ 6377 h 344994"/>
                    <a:gd name="connsiteX21" fmla="*/ 277139 w 297777"/>
                    <a:gd name="connsiteY21" fmla="*/ 11818 h 344994"/>
                    <a:gd name="connsiteX22" fmla="*/ 274548 w 297777"/>
                    <a:gd name="connsiteY22" fmla="*/ 14668 h 344994"/>
                    <a:gd name="connsiteX23" fmla="*/ 209260 w 297777"/>
                    <a:gd name="connsiteY23" fmla="*/ 193822 h 344994"/>
                    <a:gd name="connsiteX24" fmla="*/ 204079 w 297777"/>
                    <a:gd name="connsiteY24" fmla="*/ 198226 h 344994"/>
                    <a:gd name="connsiteX25" fmla="*/ 205115 w 297777"/>
                    <a:gd name="connsiteY25" fmla="*/ 197449 h 344994"/>
                    <a:gd name="connsiteX26" fmla="*/ 205115 w 297777"/>
                    <a:gd name="connsiteY26" fmla="*/ 197449 h 344994"/>
                    <a:gd name="connsiteX27" fmla="*/ 205244 w 297777"/>
                    <a:gd name="connsiteY27" fmla="*/ 197319 h 344994"/>
                    <a:gd name="connsiteX28" fmla="*/ 205762 w 297777"/>
                    <a:gd name="connsiteY28" fmla="*/ 196931 h 344994"/>
                    <a:gd name="connsiteX29" fmla="*/ 204338 w 297777"/>
                    <a:gd name="connsiteY29" fmla="*/ 197708 h 344994"/>
                    <a:gd name="connsiteX30" fmla="*/ 202395 w 297777"/>
                    <a:gd name="connsiteY30" fmla="*/ 198744 h 344994"/>
                    <a:gd name="connsiteX31" fmla="*/ 193456 w 297777"/>
                    <a:gd name="connsiteY31" fmla="*/ 188381 h 344994"/>
                    <a:gd name="connsiteX32" fmla="*/ 146563 w 297777"/>
                    <a:gd name="connsiteY32" fmla="*/ 148612 h 344994"/>
                    <a:gd name="connsiteX33" fmla="*/ 120396 w 297777"/>
                    <a:gd name="connsiteY33" fmla="*/ 131254 h 344994"/>
                    <a:gd name="connsiteX34" fmla="*/ 96949 w 297777"/>
                    <a:gd name="connsiteY34" fmla="*/ 123611 h 344994"/>
                    <a:gd name="connsiteX35" fmla="*/ 85161 w 297777"/>
                    <a:gd name="connsiteY35" fmla="*/ 128922 h 344994"/>
                    <a:gd name="connsiteX36" fmla="*/ 68968 w 297777"/>
                    <a:gd name="connsiteY36" fmla="*/ 142006 h 344994"/>
                    <a:gd name="connsiteX37" fmla="*/ 72596 w 297777"/>
                    <a:gd name="connsiteY37" fmla="*/ 162214 h 344994"/>
                    <a:gd name="connsiteX38" fmla="*/ 92933 w 297777"/>
                    <a:gd name="connsiteY38" fmla="*/ 180738 h 344994"/>
                    <a:gd name="connsiteX39" fmla="*/ 118971 w 297777"/>
                    <a:gd name="connsiteY39" fmla="*/ 199003 h 344994"/>
                    <a:gd name="connsiteX40" fmla="*/ 166253 w 297777"/>
                    <a:gd name="connsiteY40" fmla="*/ 218175 h 344994"/>
                    <a:gd name="connsiteX41" fmla="*/ 182316 w 297777"/>
                    <a:gd name="connsiteY41" fmla="*/ 213771 h 344994"/>
                    <a:gd name="connsiteX42" fmla="*/ 193197 w 297777"/>
                    <a:gd name="connsiteY42" fmla="*/ 236959 h 344994"/>
                    <a:gd name="connsiteX43" fmla="*/ 188922 w 297777"/>
                    <a:gd name="connsiteY43" fmla="*/ 259887 h 344994"/>
                    <a:gd name="connsiteX44" fmla="*/ 184388 w 297777"/>
                    <a:gd name="connsiteY44" fmla="*/ 266494 h 344994"/>
                    <a:gd name="connsiteX45" fmla="*/ 184000 w 297777"/>
                    <a:gd name="connsiteY45" fmla="*/ 266623 h 344994"/>
                    <a:gd name="connsiteX46" fmla="*/ 157833 w 297777"/>
                    <a:gd name="connsiteY46" fmla="*/ 270898 h 344994"/>
                    <a:gd name="connsiteX47" fmla="*/ 147210 w 297777"/>
                    <a:gd name="connsiteY47" fmla="*/ 252115 h 344994"/>
                    <a:gd name="connsiteX48" fmla="*/ 104721 w 297777"/>
                    <a:gd name="connsiteY48" fmla="*/ 210144 h 344994"/>
                    <a:gd name="connsiteX49" fmla="*/ 79461 w 297777"/>
                    <a:gd name="connsiteY49" fmla="*/ 190583 h 344994"/>
                    <a:gd name="connsiteX50" fmla="*/ 53553 w 297777"/>
                    <a:gd name="connsiteY50" fmla="*/ 172577 h 344994"/>
                    <a:gd name="connsiteX51" fmla="*/ 29070 w 297777"/>
                    <a:gd name="connsiteY51" fmla="*/ 167914 h 344994"/>
                    <a:gd name="connsiteX52" fmla="*/ 14173 w 297777"/>
                    <a:gd name="connsiteY52" fmla="*/ 176593 h 344994"/>
                    <a:gd name="connsiteX53" fmla="*/ 830 w 297777"/>
                    <a:gd name="connsiteY53" fmla="*/ 189547 h 344994"/>
                    <a:gd name="connsiteX54" fmla="*/ 144102 w 297777"/>
                    <a:gd name="connsiteY54" fmla="*/ 187474 h 344994"/>
                    <a:gd name="connsiteX55" fmla="*/ 99928 w 297777"/>
                    <a:gd name="connsiteY55" fmla="*/ 154960 h 344994"/>
                    <a:gd name="connsiteX56" fmla="*/ 88658 w 297777"/>
                    <a:gd name="connsiteY56" fmla="*/ 140322 h 344994"/>
                    <a:gd name="connsiteX57" fmla="*/ 103685 w 297777"/>
                    <a:gd name="connsiteY57" fmla="*/ 148094 h 344994"/>
                    <a:gd name="connsiteX58" fmla="*/ 126355 w 297777"/>
                    <a:gd name="connsiteY58" fmla="*/ 163639 h 344994"/>
                    <a:gd name="connsiteX59" fmla="*/ 167807 w 297777"/>
                    <a:gd name="connsiteY59" fmla="*/ 197967 h 344994"/>
                    <a:gd name="connsiteX60" fmla="*/ 172212 w 297777"/>
                    <a:gd name="connsiteY60" fmla="*/ 202371 h 344994"/>
                    <a:gd name="connsiteX61" fmla="*/ 144102 w 297777"/>
                    <a:gd name="connsiteY61" fmla="*/ 187474 h 344994"/>
                    <a:gd name="connsiteX62" fmla="*/ 39304 w 297777"/>
                    <a:gd name="connsiteY62" fmla="*/ 191490 h 344994"/>
                    <a:gd name="connsiteX63" fmla="*/ 84124 w 297777"/>
                    <a:gd name="connsiteY63" fmla="*/ 224523 h 344994"/>
                    <a:gd name="connsiteX64" fmla="*/ 122468 w 297777"/>
                    <a:gd name="connsiteY64" fmla="*/ 261442 h 344994"/>
                    <a:gd name="connsiteX65" fmla="*/ 126355 w 297777"/>
                    <a:gd name="connsiteY65" fmla="*/ 266235 h 344994"/>
                    <a:gd name="connsiteX66" fmla="*/ 93581 w 297777"/>
                    <a:gd name="connsiteY66" fmla="*/ 254058 h 344994"/>
                    <a:gd name="connsiteX67" fmla="*/ 50055 w 297777"/>
                    <a:gd name="connsiteY67" fmla="*/ 223875 h 344994"/>
                    <a:gd name="connsiteX68" fmla="*/ 33474 w 297777"/>
                    <a:gd name="connsiteY68" fmla="*/ 205221 h 344994"/>
                    <a:gd name="connsiteX69" fmla="*/ 21816 w 297777"/>
                    <a:gd name="connsiteY69" fmla="*/ 186049 h 344994"/>
                    <a:gd name="connsiteX70" fmla="*/ 20780 w 297777"/>
                    <a:gd name="connsiteY70" fmla="*/ 181774 h 344994"/>
                    <a:gd name="connsiteX71" fmla="*/ 39304 w 297777"/>
                    <a:gd name="connsiteY71" fmla="*/ 191490 h 344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97777" h="344994">
                      <a:moveTo>
                        <a:pt x="830" y="189547"/>
                      </a:moveTo>
                      <a:cubicBezTo>
                        <a:pt x="-2020" y="197449"/>
                        <a:pt x="3032" y="206128"/>
                        <a:pt x="7437" y="212476"/>
                      </a:cubicBezTo>
                      <a:cubicBezTo>
                        <a:pt x="12489" y="219859"/>
                        <a:pt x="18448" y="226984"/>
                        <a:pt x="24666" y="233461"/>
                      </a:cubicBezTo>
                      <a:cubicBezTo>
                        <a:pt x="51092" y="261571"/>
                        <a:pt x="89306" y="280873"/>
                        <a:pt x="127779" y="284759"/>
                      </a:cubicBezTo>
                      <a:cubicBezTo>
                        <a:pt x="131018" y="285147"/>
                        <a:pt x="134256" y="285277"/>
                        <a:pt x="137625" y="285277"/>
                      </a:cubicBezTo>
                      <a:cubicBezTo>
                        <a:pt x="139568" y="290329"/>
                        <a:pt x="140604" y="295640"/>
                        <a:pt x="140345" y="301211"/>
                      </a:cubicBezTo>
                      <a:cubicBezTo>
                        <a:pt x="140086" y="308724"/>
                        <a:pt x="137754" y="315978"/>
                        <a:pt x="133738" y="322325"/>
                      </a:cubicBezTo>
                      <a:cubicBezTo>
                        <a:pt x="132313" y="324657"/>
                        <a:pt x="130629" y="326730"/>
                        <a:pt x="128816" y="328802"/>
                      </a:cubicBezTo>
                      <a:cubicBezTo>
                        <a:pt x="120137" y="332559"/>
                        <a:pt x="110680" y="333855"/>
                        <a:pt x="101353" y="333466"/>
                      </a:cubicBezTo>
                      <a:cubicBezTo>
                        <a:pt x="102519" y="337222"/>
                        <a:pt x="103426" y="341109"/>
                        <a:pt x="104074" y="344995"/>
                      </a:cubicBezTo>
                      <a:cubicBezTo>
                        <a:pt x="108737" y="343570"/>
                        <a:pt x="113401" y="341627"/>
                        <a:pt x="117935" y="339166"/>
                      </a:cubicBezTo>
                      <a:cubicBezTo>
                        <a:pt x="134256" y="329968"/>
                        <a:pt x="152392" y="317403"/>
                        <a:pt x="158869" y="298879"/>
                      </a:cubicBezTo>
                      <a:cubicBezTo>
                        <a:pt x="160812" y="293309"/>
                        <a:pt x="161330" y="287738"/>
                        <a:pt x="160812" y="282298"/>
                      </a:cubicBezTo>
                      <a:cubicBezTo>
                        <a:pt x="165346" y="281002"/>
                        <a:pt x="169880" y="279059"/>
                        <a:pt x="174155" y="276727"/>
                      </a:cubicBezTo>
                      <a:cubicBezTo>
                        <a:pt x="190736" y="267530"/>
                        <a:pt x="209908" y="254317"/>
                        <a:pt x="213794" y="234368"/>
                      </a:cubicBezTo>
                      <a:cubicBezTo>
                        <a:pt x="216255" y="221932"/>
                        <a:pt x="211333" y="210662"/>
                        <a:pt x="204208" y="200817"/>
                      </a:cubicBezTo>
                      <a:cubicBezTo>
                        <a:pt x="207058" y="198874"/>
                        <a:pt x="209649" y="196801"/>
                        <a:pt x="212369" y="194858"/>
                      </a:cubicBezTo>
                      <a:cubicBezTo>
                        <a:pt x="225323" y="185143"/>
                        <a:pt x="236852" y="173873"/>
                        <a:pt x="247345" y="161696"/>
                      </a:cubicBezTo>
                      <a:cubicBezTo>
                        <a:pt x="272735" y="132290"/>
                        <a:pt x="290093" y="96149"/>
                        <a:pt x="295793" y="57546"/>
                      </a:cubicBezTo>
                      <a:cubicBezTo>
                        <a:pt x="298643" y="38503"/>
                        <a:pt x="298384" y="19072"/>
                        <a:pt x="295275" y="30"/>
                      </a:cubicBezTo>
                      <a:cubicBezTo>
                        <a:pt x="295145" y="-488"/>
                        <a:pt x="285041" y="5859"/>
                        <a:pt x="284264" y="6377"/>
                      </a:cubicBezTo>
                      <a:cubicBezTo>
                        <a:pt x="281803" y="8061"/>
                        <a:pt x="279471" y="9875"/>
                        <a:pt x="277139" y="11818"/>
                      </a:cubicBezTo>
                      <a:cubicBezTo>
                        <a:pt x="276491" y="12336"/>
                        <a:pt x="274419" y="13761"/>
                        <a:pt x="274548" y="14668"/>
                      </a:cubicBezTo>
                      <a:cubicBezTo>
                        <a:pt x="285430" y="80863"/>
                        <a:pt x="258744" y="149130"/>
                        <a:pt x="209260" y="193822"/>
                      </a:cubicBezTo>
                      <a:cubicBezTo>
                        <a:pt x="207446" y="195376"/>
                        <a:pt x="205892" y="197449"/>
                        <a:pt x="204079" y="198226"/>
                      </a:cubicBezTo>
                      <a:cubicBezTo>
                        <a:pt x="204208" y="198097"/>
                        <a:pt x="204726" y="197708"/>
                        <a:pt x="205115" y="197449"/>
                      </a:cubicBezTo>
                      <a:cubicBezTo>
                        <a:pt x="205115" y="197449"/>
                        <a:pt x="205115" y="197449"/>
                        <a:pt x="205115" y="197449"/>
                      </a:cubicBezTo>
                      <a:cubicBezTo>
                        <a:pt x="205115" y="197449"/>
                        <a:pt x="205244" y="197449"/>
                        <a:pt x="205244" y="197319"/>
                      </a:cubicBezTo>
                      <a:cubicBezTo>
                        <a:pt x="205503" y="197190"/>
                        <a:pt x="205633" y="197060"/>
                        <a:pt x="205762" y="196931"/>
                      </a:cubicBezTo>
                      <a:cubicBezTo>
                        <a:pt x="206151" y="196542"/>
                        <a:pt x="204856" y="197449"/>
                        <a:pt x="204338" y="197708"/>
                      </a:cubicBezTo>
                      <a:cubicBezTo>
                        <a:pt x="203690" y="198097"/>
                        <a:pt x="203042" y="198356"/>
                        <a:pt x="202395" y="198744"/>
                      </a:cubicBezTo>
                      <a:cubicBezTo>
                        <a:pt x="199545" y="195117"/>
                        <a:pt x="196565" y="191620"/>
                        <a:pt x="193456" y="188381"/>
                      </a:cubicBezTo>
                      <a:cubicBezTo>
                        <a:pt x="179336" y="173484"/>
                        <a:pt x="162755" y="161048"/>
                        <a:pt x="146563" y="148612"/>
                      </a:cubicBezTo>
                      <a:cubicBezTo>
                        <a:pt x="138272" y="142265"/>
                        <a:pt x="129593" y="136176"/>
                        <a:pt x="120396" y="131254"/>
                      </a:cubicBezTo>
                      <a:cubicBezTo>
                        <a:pt x="113401" y="127368"/>
                        <a:pt x="105240" y="122834"/>
                        <a:pt x="96949" y="123611"/>
                      </a:cubicBezTo>
                      <a:cubicBezTo>
                        <a:pt x="92545" y="124000"/>
                        <a:pt x="88658" y="126591"/>
                        <a:pt x="85161" y="128922"/>
                      </a:cubicBezTo>
                      <a:cubicBezTo>
                        <a:pt x="79850" y="132420"/>
                        <a:pt x="72596" y="136435"/>
                        <a:pt x="68968" y="142006"/>
                      </a:cubicBezTo>
                      <a:cubicBezTo>
                        <a:pt x="64693" y="148612"/>
                        <a:pt x="68321" y="156644"/>
                        <a:pt x="72596" y="162214"/>
                      </a:cubicBezTo>
                      <a:cubicBezTo>
                        <a:pt x="78166" y="169468"/>
                        <a:pt x="85809" y="175168"/>
                        <a:pt x="92933" y="180738"/>
                      </a:cubicBezTo>
                      <a:cubicBezTo>
                        <a:pt x="101353" y="187215"/>
                        <a:pt x="110162" y="193174"/>
                        <a:pt x="118971" y="199003"/>
                      </a:cubicBezTo>
                      <a:cubicBezTo>
                        <a:pt x="133220" y="208460"/>
                        <a:pt x="148247" y="220118"/>
                        <a:pt x="166253" y="218175"/>
                      </a:cubicBezTo>
                      <a:cubicBezTo>
                        <a:pt x="171823" y="217657"/>
                        <a:pt x="177134" y="215973"/>
                        <a:pt x="182316" y="213771"/>
                      </a:cubicBezTo>
                      <a:cubicBezTo>
                        <a:pt x="187627" y="220766"/>
                        <a:pt x="191902" y="228409"/>
                        <a:pt x="193197" y="236959"/>
                      </a:cubicBezTo>
                      <a:cubicBezTo>
                        <a:pt x="194363" y="244861"/>
                        <a:pt x="192808" y="252892"/>
                        <a:pt x="188922" y="259887"/>
                      </a:cubicBezTo>
                      <a:cubicBezTo>
                        <a:pt x="187627" y="262219"/>
                        <a:pt x="186072" y="264551"/>
                        <a:pt x="184388" y="266494"/>
                      </a:cubicBezTo>
                      <a:cubicBezTo>
                        <a:pt x="184259" y="266494"/>
                        <a:pt x="184129" y="266623"/>
                        <a:pt x="184000" y="266623"/>
                      </a:cubicBezTo>
                      <a:cubicBezTo>
                        <a:pt x="175709" y="269862"/>
                        <a:pt x="166771" y="271028"/>
                        <a:pt x="157833" y="270898"/>
                      </a:cubicBezTo>
                      <a:cubicBezTo>
                        <a:pt x="155371" y="264162"/>
                        <a:pt x="151615" y="257815"/>
                        <a:pt x="147210" y="252115"/>
                      </a:cubicBezTo>
                      <a:cubicBezTo>
                        <a:pt x="135163" y="236441"/>
                        <a:pt x="119748" y="222839"/>
                        <a:pt x="104721" y="210144"/>
                      </a:cubicBezTo>
                      <a:cubicBezTo>
                        <a:pt x="96560" y="203278"/>
                        <a:pt x="88140" y="196672"/>
                        <a:pt x="79461" y="190583"/>
                      </a:cubicBezTo>
                      <a:cubicBezTo>
                        <a:pt x="70911" y="184495"/>
                        <a:pt x="62362" y="178148"/>
                        <a:pt x="53553" y="172577"/>
                      </a:cubicBezTo>
                      <a:cubicBezTo>
                        <a:pt x="46299" y="168043"/>
                        <a:pt x="37620" y="165194"/>
                        <a:pt x="29070" y="167914"/>
                      </a:cubicBezTo>
                      <a:cubicBezTo>
                        <a:pt x="23629" y="169727"/>
                        <a:pt x="18707" y="173354"/>
                        <a:pt x="14173" y="176593"/>
                      </a:cubicBezTo>
                      <a:cubicBezTo>
                        <a:pt x="9380" y="179831"/>
                        <a:pt x="2903" y="183847"/>
                        <a:pt x="830" y="189547"/>
                      </a:cubicBezTo>
                      <a:close/>
                      <a:moveTo>
                        <a:pt x="144102" y="187474"/>
                      </a:moveTo>
                      <a:cubicBezTo>
                        <a:pt x="128945" y="177370"/>
                        <a:pt x="113530" y="167266"/>
                        <a:pt x="99928" y="154960"/>
                      </a:cubicBezTo>
                      <a:cubicBezTo>
                        <a:pt x="95524" y="150815"/>
                        <a:pt x="90860" y="146151"/>
                        <a:pt x="88658" y="140322"/>
                      </a:cubicBezTo>
                      <a:cubicBezTo>
                        <a:pt x="93970" y="142394"/>
                        <a:pt x="99022" y="145374"/>
                        <a:pt x="103685" y="148094"/>
                      </a:cubicBezTo>
                      <a:cubicBezTo>
                        <a:pt x="111587" y="152758"/>
                        <a:pt x="119100" y="158069"/>
                        <a:pt x="126355" y="163639"/>
                      </a:cubicBezTo>
                      <a:cubicBezTo>
                        <a:pt x="140604" y="174520"/>
                        <a:pt x="154983" y="185531"/>
                        <a:pt x="167807" y="197967"/>
                      </a:cubicBezTo>
                      <a:cubicBezTo>
                        <a:pt x="169232" y="199392"/>
                        <a:pt x="170787" y="200946"/>
                        <a:pt x="172212" y="202371"/>
                      </a:cubicBezTo>
                      <a:cubicBezTo>
                        <a:pt x="162107" y="199651"/>
                        <a:pt x="152781" y="193304"/>
                        <a:pt x="144102" y="187474"/>
                      </a:cubicBezTo>
                      <a:close/>
                      <a:moveTo>
                        <a:pt x="39304" y="191490"/>
                      </a:moveTo>
                      <a:cubicBezTo>
                        <a:pt x="54330" y="202371"/>
                        <a:pt x="69875" y="212605"/>
                        <a:pt x="84124" y="224523"/>
                      </a:cubicBezTo>
                      <a:cubicBezTo>
                        <a:pt x="97597" y="235922"/>
                        <a:pt x="110939" y="247970"/>
                        <a:pt x="122468" y="261442"/>
                      </a:cubicBezTo>
                      <a:cubicBezTo>
                        <a:pt x="123764" y="262996"/>
                        <a:pt x="125189" y="264551"/>
                        <a:pt x="126355" y="266235"/>
                      </a:cubicBezTo>
                      <a:cubicBezTo>
                        <a:pt x="115084" y="263385"/>
                        <a:pt x="104074" y="259239"/>
                        <a:pt x="93581" y="254058"/>
                      </a:cubicBezTo>
                      <a:cubicBezTo>
                        <a:pt x="77647" y="246285"/>
                        <a:pt x="62750" y="236181"/>
                        <a:pt x="50055" y="223875"/>
                      </a:cubicBezTo>
                      <a:cubicBezTo>
                        <a:pt x="44097" y="218046"/>
                        <a:pt x="38656" y="211698"/>
                        <a:pt x="33474" y="205221"/>
                      </a:cubicBezTo>
                      <a:cubicBezTo>
                        <a:pt x="28811" y="199392"/>
                        <a:pt x="24277" y="193174"/>
                        <a:pt x="21816" y="186049"/>
                      </a:cubicBezTo>
                      <a:cubicBezTo>
                        <a:pt x="21298" y="184625"/>
                        <a:pt x="20909" y="183200"/>
                        <a:pt x="20780" y="181774"/>
                      </a:cubicBezTo>
                      <a:cubicBezTo>
                        <a:pt x="27645" y="183200"/>
                        <a:pt x="33604" y="187345"/>
                        <a:pt x="39304" y="191490"/>
                      </a:cubicBezTo>
                      <a:close/>
                    </a:path>
                  </a:pathLst>
                </a:custGeom>
                <a:solidFill>
                  <a:srgbClr val="0071BC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5DA3164-DE17-4D42-B7BD-7211E20D9701}"/>
                    </a:ext>
                  </a:extLst>
                </p:cNvPr>
                <p:cNvSpPr/>
                <p:nvPr/>
              </p:nvSpPr>
              <p:spPr>
                <a:xfrm>
                  <a:off x="3772186" y="4396527"/>
                  <a:ext cx="270314" cy="225305"/>
                </a:xfrm>
                <a:custGeom>
                  <a:avLst/>
                  <a:gdLst>
                    <a:gd name="connsiteX0" fmla="*/ 18 w 270314"/>
                    <a:gd name="connsiteY0" fmla="*/ 205708 h 225305"/>
                    <a:gd name="connsiteX1" fmla="*/ 120231 w 270314"/>
                    <a:gd name="connsiteY1" fmla="*/ 225010 h 225305"/>
                    <a:gd name="connsiteX2" fmla="*/ 168809 w 270314"/>
                    <a:gd name="connsiteY2" fmla="*/ 219440 h 225305"/>
                    <a:gd name="connsiteX3" fmla="*/ 197955 w 270314"/>
                    <a:gd name="connsiteY3" fmla="*/ 200786 h 225305"/>
                    <a:gd name="connsiteX4" fmla="*/ 212205 w 270314"/>
                    <a:gd name="connsiteY4" fmla="*/ 182132 h 225305"/>
                    <a:gd name="connsiteX5" fmla="*/ 215055 w 270314"/>
                    <a:gd name="connsiteY5" fmla="*/ 170344 h 225305"/>
                    <a:gd name="connsiteX6" fmla="*/ 219589 w 270314"/>
                    <a:gd name="connsiteY6" fmla="*/ 169049 h 225305"/>
                    <a:gd name="connsiteX7" fmla="*/ 244331 w 270314"/>
                    <a:gd name="connsiteY7" fmla="*/ 155576 h 225305"/>
                    <a:gd name="connsiteX8" fmla="*/ 264150 w 270314"/>
                    <a:gd name="connsiteY8" fmla="*/ 136534 h 225305"/>
                    <a:gd name="connsiteX9" fmla="*/ 269591 w 270314"/>
                    <a:gd name="connsiteY9" fmla="*/ 103501 h 225305"/>
                    <a:gd name="connsiteX10" fmla="*/ 266871 w 270314"/>
                    <a:gd name="connsiteY10" fmla="*/ 91972 h 225305"/>
                    <a:gd name="connsiteX11" fmla="*/ 264928 w 270314"/>
                    <a:gd name="connsiteY11" fmla="*/ 86531 h 225305"/>
                    <a:gd name="connsiteX12" fmla="*/ 233708 w 270314"/>
                    <a:gd name="connsiteY12" fmla="*/ 43654 h 225305"/>
                    <a:gd name="connsiteX13" fmla="*/ 208837 w 270314"/>
                    <a:gd name="connsiteY13" fmla="*/ 24871 h 225305"/>
                    <a:gd name="connsiteX14" fmla="*/ 182929 w 270314"/>
                    <a:gd name="connsiteY14" fmla="*/ 7642 h 225305"/>
                    <a:gd name="connsiteX15" fmla="*/ 157409 w 270314"/>
                    <a:gd name="connsiteY15" fmla="*/ 258 h 225305"/>
                    <a:gd name="connsiteX16" fmla="*/ 145233 w 270314"/>
                    <a:gd name="connsiteY16" fmla="*/ 5440 h 225305"/>
                    <a:gd name="connsiteX17" fmla="*/ 126708 w 270314"/>
                    <a:gd name="connsiteY17" fmla="*/ 19818 h 225305"/>
                    <a:gd name="connsiteX18" fmla="*/ 146398 w 270314"/>
                    <a:gd name="connsiteY18" fmla="*/ 61789 h 225305"/>
                    <a:gd name="connsiteX19" fmla="*/ 198992 w 270314"/>
                    <a:gd name="connsiteY19" fmla="*/ 94174 h 225305"/>
                    <a:gd name="connsiteX20" fmla="*/ 246144 w 270314"/>
                    <a:gd name="connsiteY20" fmla="*/ 106351 h 225305"/>
                    <a:gd name="connsiteX21" fmla="*/ 247828 w 270314"/>
                    <a:gd name="connsiteY21" fmla="*/ 140679 h 225305"/>
                    <a:gd name="connsiteX22" fmla="*/ 240833 w 270314"/>
                    <a:gd name="connsiteY22" fmla="*/ 153892 h 225305"/>
                    <a:gd name="connsiteX23" fmla="*/ 239797 w 270314"/>
                    <a:gd name="connsiteY23" fmla="*/ 154281 h 225305"/>
                    <a:gd name="connsiteX24" fmla="*/ 230081 w 270314"/>
                    <a:gd name="connsiteY24" fmla="*/ 156742 h 225305"/>
                    <a:gd name="connsiteX25" fmla="*/ 214537 w 270314"/>
                    <a:gd name="connsiteY25" fmla="*/ 158167 h 225305"/>
                    <a:gd name="connsiteX26" fmla="*/ 207800 w 270314"/>
                    <a:gd name="connsiteY26" fmla="*/ 137311 h 225305"/>
                    <a:gd name="connsiteX27" fmla="*/ 164793 w 270314"/>
                    <a:gd name="connsiteY27" fmla="*/ 101299 h 225305"/>
                    <a:gd name="connsiteX28" fmla="*/ 113366 w 270314"/>
                    <a:gd name="connsiteY28" fmla="*/ 88863 h 225305"/>
                    <a:gd name="connsiteX29" fmla="*/ 84867 w 270314"/>
                    <a:gd name="connsiteY29" fmla="*/ 103631 h 225305"/>
                    <a:gd name="connsiteX30" fmla="*/ 75669 w 270314"/>
                    <a:gd name="connsiteY30" fmla="*/ 122155 h 225305"/>
                    <a:gd name="connsiteX31" fmla="*/ 117641 w 270314"/>
                    <a:gd name="connsiteY31" fmla="*/ 154281 h 225305"/>
                    <a:gd name="connsiteX32" fmla="*/ 173861 w 270314"/>
                    <a:gd name="connsiteY32" fmla="*/ 170992 h 225305"/>
                    <a:gd name="connsiteX33" fmla="*/ 194069 w 270314"/>
                    <a:gd name="connsiteY33" fmla="*/ 172676 h 225305"/>
                    <a:gd name="connsiteX34" fmla="*/ 192644 w 270314"/>
                    <a:gd name="connsiteY34" fmla="*/ 192884 h 225305"/>
                    <a:gd name="connsiteX35" fmla="*/ 188369 w 270314"/>
                    <a:gd name="connsiteY35" fmla="*/ 202211 h 225305"/>
                    <a:gd name="connsiteX36" fmla="*/ 186297 w 270314"/>
                    <a:gd name="connsiteY36" fmla="*/ 205190 h 225305"/>
                    <a:gd name="connsiteX37" fmla="*/ 171788 w 270314"/>
                    <a:gd name="connsiteY37" fmla="*/ 209076 h 225305"/>
                    <a:gd name="connsiteX38" fmla="*/ 123729 w 270314"/>
                    <a:gd name="connsiteY38" fmla="*/ 209206 h 225305"/>
                    <a:gd name="connsiteX39" fmla="*/ 70747 w 270314"/>
                    <a:gd name="connsiteY39" fmla="*/ 202599 h 225305"/>
                    <a:gd name="connsiteX40" fmla="*/ 20227 w 270314"/>
                    <a:gd name="connsiteY40" fmla="*/ 190941 h 225305"/>
                    <a:gd name="connsiteX41" fmla="*/ 16729 w 270314"/>
                    <a:gd name="connsiteY41" fmla="*/ 192366 h 225305"/>
                    <a:gd name="connsiteX42" fmla="*/ 9216 w 270314"/>
                    <a:gd name="connsiteY42" fmla="*/ 197288 h 225305"/>
                    <a:gd name="connsiteX43" fmla="*/ 2091 w 270314"/>
                    <a:gd name="connsiteY43" fmla="*/ 202729 h 225305"/>
                    <a:gd name="connsiteX44" fmla="*/ 18 w 270314"/>
                    <a:gd name="connsiteY44" fmla="*/ 205708 h 225305"/>
                    <a:gd name="connsiteX45" fmla="*/ 174250 w 270314"/>
                    <a:gd name="connsiteY45" fmla="*/ 52592 h 225305"/>
                    <a:gd name="connsiteX46" fmla="*/ 144326 w 270314"/>
                    <a:gd name="connsiteY46" fmla="*/ 16062 h 225305"/>
                    <a:gd name="connsiteX47" fmla="*/ 144326 w 270314"/>
                    <a:gd name="connsiteY47" fmla="*/ 14766 h 225305"/>
                    <a:gd name="connsiteX48" fmla="*/ 146010 w 270314"/>
                    <a:gd name="connsiteY48" fmla="*/ 15025 h 225305"/>
                    <a:gd name="connsiteX49" fmla="*/ 168809 w 270314"/>
                    <a:gd name="connsiteY49" fmla="*/ 26555 h 225305"/>
                    <a:gd name="connsiteX50" fmla="*/ 213241 w 270314"/>
                    <a:gd name="connsiteY50" fmla="*/ 58292 h 225305"/>
                    <a:gd name="connsiteX51" fmla="*/ 237335 w 270314"/>
                    <a:gd name="connsiteY51" fmla="*/ 86661 h 225305"/>
                    <a:gd name="connsiteX52" fmla="*/ 174250 w 270314"/>
                    <a:gd name="connsiteY52" fmla="*/ 52592 h 225305"/>
                    <a:gd name="connsiteX53" fmla="*/ 189017 w 270314"/>
                    <a:gd name="connsiteY53" fmla="*/ 155447 h 225305"/>
                    <a:gd name="connsiteX54" fmla="*/ 139144 w 270314"/>
                    <a:gd name="connsiteY54" fmla="*/ 140032 h 225305"/>
                    <a:gd name="connsiteX55" fmla="*/ 99116 w 270314"/>
                    <a:gd name="connsiteY55" fmla="*/ 113476 h 225305"/>
                    <a:gd name="connsiteX56" fmla="*/ 95878 w 270314"/>
                    <a:gd name="connsiteY56" fmla="*/ 103631 h 225305"/>
                    <a:gd name="connsiteX57" fmla="*/ 95878 w 270314"/>
                    <a:gd name="connsiteY57" fmla="*/ 103501 h 225305"/>
                    <a:gd name="connsiteX58" fmla="*/ 107148 w 270314"/>
                    <a:gd name="connsiteY58" fmla="*/ 104019 h 225305"/>
                    <a:gd name="connsiteX59" fmla="*/ 153653 w 270314"/>
                    <a:gd name="connsiteY59" fmla="*/ 120082 h 225305"/>
                    <a:gd name="connsiteX60" fmla="*/ 188240 w 270314"/>
                    <a:gd name="connsiteY60" fmla="*/ 152727 h 225305"/>
                    <a:gd name="connsiteX61" fmla="*/ 189535 w 270314"/>
                    <a:gd name="connsiteY61" fmla="*/ 155317 h 225305"/>
                    <a:gd name="connsiteX62" fmla="*/ 189017 w 270314"/>
                    <a:gd name="connsiteY62" fmla="*/ 155447 h 225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0314" h="225305">
                      <a:moveTo>
                        <a:pt x="18" y="205708"/>
                      </a:moveTo>
                      <a:cubicBezTo>
                        <a:pt x="39139" y="216719"/>
                        <a:pt x="79556" y="223196"/>
                        <a:pt x="120231" y="225010"/>
                      </a:cubicBezTo>
                      <a:cubicBezTo>
                        <a:pt x="136553" y="225658"/>
                        <a:pt x="153523" y="225787"/>
                        <a:pt x="168809" y="219440"/>
                      </a:cubicBezTo>
                      <a:cubicBezTo>
                        <a:pt x="179431" y="215035"/>
                        <a:pt x="189147" y="208170"/>
                        <a:pt x="197955" y="200786"/>
                      </a:cubicBezTo>
                      <a:cubicBezTo>
                        <a:pt x="204044" y="195604"/>
                        <a:pt x="209225" y="189775"/>
                        <a:pt x="212205" y="182132"/>
                      </a:cubicBezTo>
                      <a:cubicBezTo>
                        <a:pt x="213759" y="178375"/>
                        <a:pt x="214666" y="174360"/>
                        <a:pt x="215055" y="170344"/>
                      </a:cubicBezTo>
                      <a:cubicBezTo>
                        <a:pt x="216609" y="169955"/>
                        <a:pt x="218163" y="169567"/>
                        <a:pt x="219589" y="169049"/>
                      </a:cubicBezTo>
                      <a:cubicBezTo>
                        <a:pt x="228656" y="166069"/>
                        <a:pt x="236688" y="161017"/>
                        <a:pt x="244331" y="155576"/>
                      </a:cubicBezTo>
                      <a:cubicBezTo>
                        <a:pt x="251715" y="150265"/>
                        <a:pt x="259357" y="144436"/>
                        <a:pt x="264150" y="136534"/>
                      </a:cubicBezTo>
                      <a:cubicBezTo>
                        <a:pt x="270239" y="126559"/>
                        <a:pt x="271275" y="114771"/>
                        <a:pt x="269591" y="103501"/>
                      </a:cubicBezTo>
                      <a:cubicBezTo>
                        <a:pt x="268943" y="99615"/>
                        <a:pt x="268036" y="95729"/>
                        <a:pt x="266871" y="91972"/>
                      </a:cubicBezTo>
                      <a:cubicBezTo>
                        <a:pt x="266353" y="90159"/>
                        <a:pt x="265705" y="88345"/>
                        <a:pt x="264928" y="86531"/>
                      </a:cubicBezTo>
                      <a:cubicBezTo>
                        <a:pt x="258451" y="69821"/>
                        <a:pt x="246922" y="55572"/>
                        <a:pt x="233708" y="43654"/>
                      </a:cubicBezTo>
                      <a:cubicBezTo>
                        <a:pt x="225936" y="36659"/>
                        <a:pt x="217516" y="30570"/>
                        <a:pt x="208837" y="24871"/>
                      </a:cubicBezTo>
                      <a:cubicBezTo>
                        <a:pt x="200158" y="19171"/>
                        <a:pt x="191608" y="13212"/>
                        <a:pt x="182929" y="7642"/>
                      </a:cubicBezTo>
                      <a:cubicBezTo>
                        <a:pt x="175286" y="2719"/>
                        <a:pt x="166607" y="-1037"/>
                        <a:pt x="157409" y="258"/>
                      </a:cubicBezTo>
                      <a:cubicBezTo>
                        <a:pt x="153005" y="906"/>
                        <a:pt x="148989" y="3108"/>
                        <a:pt x="145233" y="5440"/>
                      </a:cubicBezTo>
                      <a:cubicBezTo>
                        <a:pt x="138885" y="9455"/>
                        <a:pt x="131372" y="13860"/>
                        <a:pt x="126708" y="19818"/>
                      </a:cubicBezTo>
                      <a:cubicBezTo>
                        <a:pt x="114661" y="35104"/>
                        <a:pt x="135776" y="53240"/>
                        <a:pt x="146398" y="61789"/>
                      </a:cubicBezTo>
                      <a:cubicBezTo>
                        <a:pt x="162461" y="74743"/>
                        <a:pt x="180209" y="85625"/>
                        <a:pt x="198992" y="94174"/>
                      </a:cubicBezTo>
                      <a:cubicBezTo>
                        <a:pt x="213889" y="100911"/>
                        <a:pt x="230081" y="105833"/>
                        <a:pt x="246144" y="106351"/>
                      </a:cubicBezTo>
                      <a:cubicBezTo>
                        <a:pt x="249642" y="117492"/>
                        <a:pt x="250937" y="129539"/>
                        <a:pt x="247828" y="140679"/>
                      </a:cubicBezTo>
                      <a:cubicBezTo>
                        <a:pt x="246403" y="145731"/>
                        <a:pt x="243942" y="150006"/>
                        <a:pt x="240833" y="153892"/>
                      </a:cubicBezTo>
                      <a:cubicBezTo>
                        <a:pt x="240445" y="154022"/>
                        <a:pt x="240185" y="154152"/>
                        <a:pt x="239797" y="154281"/>
                      </a:cubicBezTo>
                      <a:cubicBezTo>
                        <a:pt x="236688" y="155317"/>
                        <a:pt x="233320" y="156224"/>
                        <a:pt x="230081" y="156742"/>
                      </a:cubicBezTo>
                      <a:cubicBezTo>
                        <a:pt x="224900" y="157649"/>
                        <a:pt x="219718" y="158167"/>
                        <a:pt x="214537" y="158167"/>
                      </a:cubicBezTo>
                      <a:cubicBezTo>
                        <a:pt x="213630" y="150913"/>
                        <a:pt x="211298" y="143788"/>
                        <a:pt x="207800" y="137311"/>
                      </a:cubicBezTo>
                      <a:cubicBezTo>
                        <a:pt x="198862" y="120342"/>
                        <a:pt x="182022" y="108942"/>
                        <a:pt x="164793" y="101299"/>
                      </a:cubicBezTo>
                      <a:cubicBezTo>
                        <a:pt x="149248" y="94434"/>
                        <a:pt x="130724" y="87309"/>
                        <a:pt x="113366" y="88863"/>
                      </a:cubicBezTo>
                      <a:cubicBezTo>
                        <a:pt x="102614" y="89900"/>
                        <a:pt x="93028" y="97154"/>
                        <a:pt x="84867" y="103631"/>
                      </a:cubicBezTo>
                      <a:cubicBezTo>
                        <a:pt x="78779" y="108424"/>
                        <a:pt x="73208" y="113865"/>
                        <a:pt x="75669" y="122155"/>
                      </a:cubicBezTo>
                      <a:cubicBezTo>
                        <a:pt x="80851" y="140032"/>
                        <a:pt x="102225" y="147934"/>
                        <a:pt x="117641" y="154281"/>
                      </a:cubicBezTo>
                      <a:cubicBezTo>
                        <a:pt x="135647" y="161665"/>
                        <a:pt x="154689" y="167883"/>
                        <a:pt x="173861" y="170992"/>
                      </a:cubicBezTo>
                      <a:cubicBezTo>
                        <a:pt x="180468" y="172028"/>
                        <a:pt x="187204" y="172676"/>
                        <a:pt x="194069" y="172676"/>
                      </a:cubicBezTo>
                      <a:cubicBezTo>
                        <a:pt x="194976" y="179412"/>
                        <a:pt x="194587" y="186277"/>
                        <a:pt x="192644" y="192884"/>
                      </a:cubicBezTo>
                      <a:cubicBezTo>
                        <a:pt x="191608" y="196122"/>
                        <a:pt x="190312" y="199361"/>
                        <a:pt x="188369" y="202211"/>
                      </a:cubicBezTo>
                      <a:cubicBezTo>
                        <a:pt x="187722" y="203247"/>
                        <a:pt x="187074" y="204283"/>
                        <a:pt x="186297" y="205190"/>
                      </a:cubicBezTo>
                      <a:cubicBezTo>
                        <a:pt x="181633" y="207004"/>
                        <a:pt x="176840" y="208299"/>
                        <a:pt x="171788" y="209076"/>
                      </a:cubicBezTo>
                      <a:cubicBezTo>
                        <a:pt x="155984" y="211538"/>
                        <a:pt x="139662" y="210372"/>
                        <a:pt x="123729" y="209206"/>
                      </a:cubicBezTo>
                      <a:cubicBezTo>
                        <a:pt x="105982" y="207911"/>
                        <a:pt x="88235" y="205708"/>
                        <a:pt x="70747" y="202599"/>
                      </a:cubicBezTo>
                      <a:cubicBezTo>
                        <a:pt x="53777" y="199620"/>
                        <a:pt x="36807" y="195604"/>
                        <a:pt x="20227" y="190941"/>
                      </a:cubicBezTo>
                      <a:cubicBezTo>
                        <a:pt x="19320" y="190682"/>
                        <a:pt x="17247" y="192107"/>
                        <a:pt x="16729" y="192366"/>
                      </a:cubicBezTo>
                      <a:cubicBezTo>
                        <a:pt x="14138" y="193791"/>
                        <a:pt x="11677" y="195475"/>
                        <a:pt x="9216" y="197288"/>
                      </a:cubicBezTo>
                      <a:cubicBezTo>
                        <a:pt x="6754" y="198972"/>
                        <a:pt x="4422" y="200786"/>
                        <a:pt x="2091" y="202729"/>
                      </a:cubicBezTo>
                      <a:cubicBezTo>
                        <a:pt x="2350" y="203117"/>
                        <a:pt x="-241" y="205579"/>
                        <a:pt x="18" y="205708"/>
                      </a:cubicBezTo>
                      <a:close/>
                      <a:moveTo>
                        <a:pt x="174250" y="52592"/>
                      </a:moveTo>
                      <a:cubicBezTo>
                        <a:pt x="162850" y="44043"/>
                        <a:pt x="144973" y="31866"/>
                        <a:pt x="144326" y="16062"/>
                      </a:cubicBezTo>
                      <a:cubicBezTo>
                        <a:pt x="144326" y="15673"/>
                        <a:pt x="144326" y="15155"/>
                        <a:pt x="144326" y="14766"/>
                      </a:cubicBezTo>
                      <a:cubicBezTo>
                        <a:pt x="144844" y="14766"/>
                        <a:pt x="145492" y="14896"/>
                        <a:pt x="146010" y="15025"/>
                      </a:cubicBezTo>
                      <a:cubicBezTo>
                        <a:pt x="154560" y="16450"/>
                        <a:pt x="161943" y="21632"/>
                        <a:pt x="168809" y="26555"/>
                      </a:cubicBezTo>
                      <a:cubicBezTo>
                        <a:pt x="183706" y="37177"/>
                        <a:pt x="199510" y="46115"/>
                        <a:pt x="213241" y="58292"/>
                      </a:cubicBezTo>
                      <a:cubicBezTo>
                        <a:pt x="222438" y="66582"/>
                        <a:pt x="230858" y="76039"/>
                        <a:pt x="237335" y="86661"/>
                      </a:cubicBezTo>
                      <a:cubicBezTo>
                        <a:pt x="214537" y="79407"/>
                        <a:pt x="192903" y="66453"/>
                        <a:pt x="174250" y="52592"/>
                      </a:cubicBezTo>
                      <a:close/>
                      <a:moveTo>
                        <a:pt x="189017" y="155447"/>
                      </a:moveTo>
                      <a:cubicBezTo>
                        <a:pt x="172047" y="151949"/>
                        <a:pt x="155337" y="146509"/>
                        <a:pt x="139144" y="140032"/>
                      </a:cubicBezTo>
                      <a:cubicBezTo>
                        <a:pt x="124506" y="134073"/>
                        <a:pt x="107536" y="127725"/>
                        <a:pt x="99116" y="113476"/>
                      </a:cubicBezTo>
                      <a:cubicBezTo>
                        <a:pt x="97432" y="110496"/>
                        <a:pt x="95878" y="107128"/>
                        <a:pt x="95878" y="103631"/>
                      </a:cubicBezTo>
                      <a:cubicBezTo>
                        <a:pt x="95878" y="103631"/>
                        <a:pt x="95878" y="103501"/>
                        <a:pt x="95878" y="103501"/>
                      </a:cubicBezTo>
                      <a:cubicBezTo>
                        <a:pt x="99505" y="103242"/>
                        <a:pt x="103262" y="103501"/>
                        <a:pt x="107148" y="104019"/>
                      </a:cubicBezTo>
                      <a:cubicBezTo>
                        <a:pt x="123211" y="106351"/>
                        <a:pt x="139403" y="112569"/>
                        <a:pt x="153653" y="120082"/>
                      </a:cubicBezTo>
                      <a:cubicBezTo>
                        <a:pt x="167773" y="127725"/>
                        <a:pt x="180856" y="138218"/>
                        <a:pt x="188240" y="152727"/>
                      </a:cubicBezTo>
                      <a:cubicBezTo>
                        <a:pt x="188629" y="153633"/>
                        <a:pt x="189147" y="154540"/>
                        <a:pt x="189535" y="155317"/>
                      </a:cubicBezTo>
                      <a:cubicBezTo>
                        <a:pt x="189276" y="155576"/>
                        <a:pt x="189147" y="155447"/>
                        <a:pt x="189017" y="155447"/>
                      </a:cubicBezTo>
                      <a:close/>
                    </a:path>
                  </a:pathLst>
                </a:custGeom>
                <a:solidFill>
                  <a:srgbClr val="0071BC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3772186" y="4154904"/>
                <a:ext cx="463165" cy="466928"/>
                <a:chOff x="3772186" y="4154904"/>
                <a:chExt cx="463165" cy="466928"/>
              </a:xfrm>
              <a:solidFill>
                <a:srgbClr val="29ABE2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C2B0DBFA-47E0-4DAF-9D79-89EA6F42C2DF}"/>
                    </a:ext>
                  </a:extLst>
                </p:cNvPr>
                <p:cNvSpPr/>
                <p:nvPr/>
              </p:nvSpPr>
              <p:spPr>
                <a:xfrm>
                  <a:off x="4039316" y="4480080"/>
                  <a:ext cx="37825" cy="19949"/>
                </a:xfrm>
                <a:custGeom>
                  <a:avLst/>
                  <a:gdLst>
                    <a:gd name="connsiteX0" fmla="*/ 27592 w 37825"/>
                    <a:gd name="connsiteY0" fmla="*/ 3627 h 19949"/>
                    <a:gd name="connsiteX1" fmla="*/ 27592 w 37825"/>
                    <a:gd name="connsiteY1" fmla="*/ 3627 h 19949"/>
                    <a:gd name="connsiteX2" fmla="*/ 0 w 37825"/>
                    <a:gd name="connsiteY2" fmla="*/ 8420 h 19949"/>
                    <a:gd name="connsiteX3" fmla="*/ 2720 w 37825"/>
                    <a:gd name="connsiteY3" fmla="*/ 19949 h 19949"/>
                    <a:gd name="connsiteX4" fmla="*/ 16581 w 37825"/>
                    <a:gd name="connsiteY4" fmla="*/ 14120 h 19949"/>
                    <a:gd name="connsiteX5" fmla="*/ 37826 w 37825"/>
                    <a:gd name="connsiteY5" fmla="*/ 0 h 19949"/>
                    <a:gd name="connsiteX6" fmla="*/ 27592 w 37825"/>
                    <a:gd name="connsiteY6" fmla="*/ 3627 h 1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25" h="19949">
                      <a:moveTo>
                        <a:pt x="27592" y="3627"/>
                      </a:moveTo>
                      <a:cubicBezTo>
                        <a:pt x="27462" y="3627"/>
                        <a:pt x="27462" y="3627"/>
                        <a:pt x="27592" y="3627"/>
                      </a:cubicBezTo>
                      <a:cubicBezTo>
                        <a:pt x="18913" y="7384"/>
                        <a:pt x="9327" y="8679"/>
                        <a:pt x="0" y="8420"/>
                      </a:cubicBezTo>
                      <a:cubicBezTo>
                        <a:pt x="1166" y="12177"/>
                        <a:pt x="2073" y="16063"/>
                        <a:pt x="2720" y="19949"/>
                      </a:cubicBezTo>
                      <a:cubicBezTo>
                        <a:pt x="7384" y="18524"/>
                        <a:pt x="12047" y="16581"/>
                        <a:pt x="16581" y="14120"/>
                      </a:cubicBezTo>
                      <a:cubicBezTo>
                        <a:pt x="23706" y="10104"/>
                        <a:pt x="31090" y="5570"/>
                        <a:pt x="37826" y="0"/>
                      </a:cubicBezTo>
                      <a:cubicBezTo>
                        <a:pt x="34587" y="1813"/>
                        <a:pt x="31219" y="3109"/>
                        <a:pt x="27592" y="3627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1DD63130-90CC-4366-B021-7A846AD22A31}"/>
                    </a:ext>
                  </a:extLst>
                </p:cNvPr>
                <p:cNvSpPr/>
                <p:nvPr/>
              </p:nvSpPr>
              <p:spPr>
                <a:xfrm>
                  <a:off x="4004887" y="4154904"/>
                  <a:ext cx="230464" cy="218389"/>
                </a:xfrm>
                <a:custGeom>
                  <a:avLst/>
                  <a:gdLst>
                    <a:gd name="connsiteX0" fmla="*/ 21993 w 230464"/>
                    <a:gd name="connsiteY0" fmla="*/ 140451 h 218389"/>
                    <a:gd name="connsiteX1" fmla="*/ 20179 w 230464"/>
                    <a:gd name="connsiteY1" fmla="*/ 136954 h 218389"/>
                    <a:gd name="connsiteX2" fmla="*/ 19014 w 230464"/>
                    <a:gd name="connsiteY2" fmla="*/ 128275 h 218389"/>
                    <a:gd name="connsiteX3" fmla="*/ 18107 w 230464"/>
                    <a:gd name="connsiteY3" fmla="*/ 128922 h 218389"/>
                    <a:gd name="connsiteX4" fmla="*/ 1914 w 230464"/>
                    <a:gd name="connsiteY4" fmla="*/ 142006 h 218389"/>
                    <a:gd name="connsiteX5" fmla="*/ 5541 w 230464"/>
                    <a:gd name="connsiteY5" fmla="*/ 162214 h 218389"/>
                    <a:gd name="connsiteX6" fmla="*/ 25879 w 230464"/>
                    <a:gd name="connsiteY6" fmla="*/ 180738 h 218389"/>
                    <a:gd name="connsiteX7" fmla="*/ 51917 w 230464"/>
                    <a:gd name="connsiteY7" fmla="*/ 199003 h 218389"/>
                    <a:gd name="connsiteX8" fmla="*/ 99199 w 230464"/>
                    <a:gd name="connsiteY8" fmla="*/ 218175 h 218389"/>
                    <a:gd name="connsiteX9" fmla="*/ 115132 w 230464"/>
                    <a:gd name="connsiteY9" fmla="*/ 213771 h 218389"/>
                    <a:gd name="connsiteX10" fmla="*/ 124459 w 230464"/>
                    <a:gd name="connsiteY10" fmla="*/ 208589 h 218389"/>
                    <a:gd name="connsiteX11" fmla="*/ 137024 w 230464"/>
                    <a:gd name="connsiteY11" fmla="*/ 200946 h 218389"/>
                    <a:gd name="connsiteX12" fmla="*/ 136895 w 230464"/>
                    <a:gd name="connsiteY12" fmla="*/ 200817 h 218389"/>
                    <a:gd name="connsiteX13" fmla="*/ 145056 w 230464"/>
                    <a:gd name="connsiteY13" fmla="*/ 194858 h 218389"/>
                    <a:gd name="connsiteX14" fmla="*/ 180032 w 230464"/>
                    <a:gd name="connsiteY14" fmla="*/ 161696 h 218389"/>
                    <a:gd name="connsiteX15" fmla="*/ 228480 w 230464"/>
                    <a:gd name="connsiteY15" fmla="*/ 57546 h 218389"/>
                    <a:gd name="connsiteX16" fmla="*/ 227962 w 230464"/>
                    <a:gd name="connsiteY16" fmla="*/ 30 h 218389"/>
                    <a:gd name="connsiteX17" fmla="*/ 216951 w 230464"/>
                    <a:gd name="connsiteY17" fmla="*/ 6377 h 218389"/>
                    <a:gd name="connsiteX18" fmla="*/ 209826 w 230464"/>
                    <a:gd name="connsiteY18" fmla="*/ 11818 h 218389"/>
                    <a:gd name="connsiteX19" fmla="*/ 207235 w 230464"/>
                    <a:gd name="connsiteY19" fmla="*/ 14668 h 218389"/>
                    <a:gd name="connsiteX20" fmla="*/ 141947 w 230464"/>
                    <a:gd name="connsiteY20" fmla="*/ 193822 h 218389"/>
                    <a:gd name="connsiteX21" fmla="*/ 136765 w 230464"/>
                    <a:gd name="connsiteY21" fmla="*/ 198226 h 218389"/>
                    <a:gd name="connsiteX22" fmla="*/ 137802 w 230464"/>
                    <a:gd name="connsiteY22" fmla="*/ 197449 h 218389"/>
                    <a:gd name="connsiteX23" fmla="*/ 137802 w 230464"/>
                    <a:gd name="connsiteY23" fmla="*/ 197449 h 218389"/>
                    <a:gd name="connsiteX24" fmla="*/ 137931 w 230464"/>
                    <a:gd name="connsiteY24" fmla="*/ 197319 h 218389"/>
                    <a:gd name="connsiteX25" fmla="*/ 138449 w 230464"/>
                    <a:gd name="connsiteY25" fmla="*/ 196931 h 218389"/>
                    <a:gd name="connsiteX26" fmla="*/ 137024 w 230464"/>
                    <a:gd name="connsiteY26" fmla="*/ 197708 h 218389"/>
                    <a:gd name="connsiteX27" fmla="*/ 135081 w 230464"/>
                    <a:gd name="connsiteY27" fmla="*/ 198744 h 218389"/>
                    <a:gd name="connsiteX28" fmla="*/ 134952 w 230464"/>
                    <a:gd name="connsiteY28" fmla="*/ 198615 h 218389"/>
                    <a:gd name="connsiteX29" fmla="*/ 134304 w 230464"/>
                    <a:gd name="connsiteY29" fmla="*/ 198874 h 218389"/>
                    <a:gd name="connsiteX30" fmla="*/ 104769 w 230464"/>
                    <a:gd name="connsiteY30" fmla="*/ 202112 h 218389"/>
                    <a:gd name="connsiteX31" fmla="*/ 105028 w 230464"/>
                    <a:gd name="connsiteY31" fmla="*/ 202371 h 218389"/>
                    <a:gd name="connsiteX32" fmla="*/ 76788 w 230464"/>
                    <a:gd name="connsiteY32" fmla="*/ 187474 h 218389"/>
                    <a:gd name="connsiteX33" fmla="*/ 32615 w 230464"/>
                    <a:gd name="connsiteY33" fmla="*/ 154960 h 218389"/>
                    <a:gd name="connsiteX34" fmla="*/ 21993 w 230464"/>
                    <a:gd name="connsiteY34" fmla="*/ 140451 h 218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30464" h="218389">
                      <a:moveTo>
                        <a:pt x="21993" y="140451"/>
                      </a:moveTo>
                      <a:cubicBezTo>
                        <a:pt x="21216" y="139415"/>
                        <a:pt x="20698" y="138249"/>
                        <a:pt x="20179" y="136954"/>
                      </a:cubicBezTo>
                      <a:cubicBezTo>
                        <a:pt x="19014" y="134233"/>
                        <a:pt x="18625" y="131254"/>
                        <a:pt x="19014" y="128275"/>
                      </a:cubicBezTo>
                      <a:cubicBezTo>
                        <a:pt x="18755" y="128534"/>
                        <a:pt x="18366" y="128663"/>
                        <a:pt x="18107" y="128922"/>
                      </a:cubicBezTo>
                      <a:cubicBezTo>
                        <a:pt x="12796" y="132420"/>
                        <a:pt x="5541" y="136435"/>
                        <a:pt x="1914" y="142006"/>
                      </a:cubicBezTo>
                      <a:cubicBezTo>
                        <a:pt x="-2361" y="148612"/>
                        <a:pt x="1267" y="156644"/>
                        <a:pt x="5541" y="162214"/>
                      </a:cubicBezTo>
                      <a:cubicBezTo>
                        <a:pt x="11111" y="169468"/>
                        <a:pt x="18755" y="175168"/>
                        <a:pt x="25879" y="180738"/>
                      </a:cubicBezTo>
                      <a:cubicBezTo>
                        <a:pt x="34299" y="187215"/>
                        <a:pt x="43108" y="193174"/>
                        <a:pt x="51917" y="199003"/>
                      </a:cubicBezTo>
                      <a:cubicBezTo>
                        <a:pt x="66166" y="208460"/>
                        <a:pt x="81193" y="220118"/>
                        <a:pt x="99199" y="218175"/>
                      </a:cubicBezTo>
                      <a:cubicBezTo>
                        <a:pt x="104639" y="217657"/>
                        <a:pt x="109951" y="215973"/>
                        <a:pt x="115132" y="213771"/>
                      </a:cubicBezTo>
                      <a:cubicBezTo>
                        <a:pt x="118112" y="211698"/>
                        <a:pt x="121479" y="210533"/>
                        <a:pt x="124459" y="208589"/>
                      </a:cubicBezTo>
                      <a:cubicBezTo>
                        <a:pt x="128604" y="205999"/>
                        <a:pt x="133009" y="203667"/>
                        <a:pt x="137024" y="200946"/>
                      </a:cubicBezTo>
                      <a:cubicBezTo>
                        <a:pt x="137024" y="200946"/>
                        <a:pt x="136895" y="200817"/>
                        <a:pt x="136895" y="200817"/>
                      </a:cubicBezTo>
                      <a:cubicBezTo>
                        <a:pt x="139745" y="198874"/>
                        <a:pt x="142336" y="196801"/>
                        <a:pt x="145056" y="194858"/>
                      </a:cubicBezTo>
                      <a:cubicBezTo>
                        <a:pt x="158010" y="185143"/>
                        <a:pt x="169539" y="173873"/>
                        <a:pt x="180032" y="161696"/>
                      </a:cubicBezTo>
                      <a:cubicBezTo>
                        <a:pt x="205421" y="132290"/>
                        <a:pt x="222780" y="96149"/>
                        <a:pt x="228480" y="57546"/>
                      </a:cubicBezTo>
                      <a:cubicBezTo>
                        <a:pt x="231329" y="38503"/>
                        <a:pt x="231070" y="19072"/>
                        <a:pt x="227962" y="30"/>
                      </a:cubicBezTo>
                      <a:cubicBezTo>
                        <a:pt x="227832" y="-488"/>
                        <a:pt x="217728" y="5859"/>
                        <a:pt x="216951" y="6377"/>
                      </a:cubicBezTo>
                      <a:cubicBezTo>
                        <a:pt x="214489" y="8061"/>
                        <a:pt x="212157" y="9875"/>
                        <a:pt x="209826" y="11818"/>
                      </a:cubicBezTo>
                      <a:cubicBezTo>
                        <a:pt x="209178" y="12336"/>
                        <a:pt x="207106" y="13761"/>
                        <a:pt x="207235" y="14668"/>
                      </a:cubicBezTo>
                      <a:cubicBezTo>
                        <a:pt x="218116" y="80863"/>
                        <a:pt x="191431" y="149130"/>
                        <a:pt x="141947" y="193822"/>
                      </a:cubicBezTo>
                      <a:cubicBezTo>
                        <a:pt x="140133" y="195376"/>
                        <a:pt x="138579" y="197449"/>
                        <a:pt x="136765" y="198226"/>
                      </a:cubicBezTo>
                      <a:cubicBezTo>
                        <a:pt x="136895" y="198097"/>
                        <a:pt x="137413" y="197708"/>
                        <a:pt x="137802" y="197449"/>
                      </a:cubicBezTo>
                      <a:cubicBezTo>
                        <a:pt x="137802" y="197449"/>
                        <a:pt x="137802" y="197449"/>
                        <a:pt x="137802" y="197449"/>
                      </a:cubicBezTo>
                      <a:cubicBezTo>
                        <a:pt x="137802" y="197449"/>
                        <a:pt x="137931" y="197449"/>
                        <a:pt x="137931" y="197319"/>
                      </a:cubicBezTo>
                      <a:cubicBezTo>
                        <a:pt x="138190" y="197190"/>
                        <a:pt x="138320" y="197060"/>
                        <a:pt x="138449" y="196931"/>
                      </a:cubicBezTo>
                      <a:cubicBezTo>
                        <a:pt x="138838" y="196542"/>
                        <a:pt x="137543" y="197449"/>
                        <a:pt x="137024" y="197708"/>
                      </a:cubicBezTo>
                      <a:cubicBezTo>
                        <a:pt x="136377" y="198097"/>
                        <a:pt x="135729" y="198356"/>
                        <a:pt x="135081" y="198744"/>
                      </a:cubicBezTo>
                      <a:cubicBezTo>
                        <a:pt x="135081" y="198744"/>
                        <a:pt x="135081" y="198744"/>
                        <a:pt x="134952" y="198615"/>
                      </a:cubicBezTo>
                      <a:cubicBezTo>
                        <a:pt x="134822" y="198744"/>
                        <a:pt x="134563" y="198874"/>
                        <a:pt x="134304" y="198874"/>
                      </a:cubicBezTo>
                      <a:cubicBezTo>
                        <a:pt x="125366" y="202242"/>
                        <a:pt x="114225" y="204703"/>
                        <a:pt x="104769" y="202112"/>
                      </a:cubicBezTo>
                      <a:cubicBezTo>
                        <a:pt x="104899" y="202242"/>
                        <a:pt x="104899" y="202242"/>
                        <a:pt x="105028" y="202371"/>
                      </a:cubicBezTo>
                      <a:cubicBezTo>
                        <a:pt x="94794" y="199651"/>
                        <a:pt x="85597" y="193304"/>
                        <a:pt x="76788" y="187474"/>
                      </a:cubicBezTo>
                      <a:cubicBezTo>
                        <a:pt x="61632" y="177370"/>
                        <a:pt x="46217" y="167266"/>
                        <a:pt x="32615" y="154960"/>
                      </a:cubicBezTo>
                      <a:cubicBezTo>
                        <a:pt x="28729" y="150815"/>
                        <a:pt x="24195" y="146151"/>
                        <a:pt x="21993" y="140451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2DB27A1-357C-4B4D-9690-5AB983DEB2E6}"/>
                    </a:ext>
                  </a:extLst>
                </p:cNvPr>
                <p:cNvSpPr/>
                <p:nvPr/>
              </p:nvSpPr>
              <p:spPr>
                <a:xfrm>
                  <a:off x="3938092" y="4325538"/>
                  <a:ext cx="193715" cy="114772"/>
                </a:xfrm>
                <a:custGeom>
                  <a:avLst/>
                  <a:gdLst>
                    <a:gd name="connsiteX0" fmla="*/ 830 w 193715"/>
                    <a:gd name="connsiteY0" fmla="*/ 18913 h 114772"/>
                    <a:gd name="connsiteX1" fmla="*/ 7437 w 193715"/>
                    <a:gd name="connsiteY1" fmla="*/ 41841 h 114772"/>
                    <a:gd name="connsiteX2" fmla="*/ 24666 w 193715"/>
                    <a:gd name="connsiteY2" fmla="*/ 62827 h 114772"/>
                    <a:gd name="connsiteX3" fmla="*/ 127779 w 193715"/>
                    <a:gd name="connsiteY3" fmla="*/ 114125 h 114772"/>
                    <a:gd name="connsiteX4" fmla="*/ 137625 w 193715"/>
                    <a:gd name="connsiteY4" fmla="*/ 114643 h 114772"/>
                    <a:gd name="connsiteX5" fmla="*/ 137625 w 193715"/>
                    <a:gd name="connsiteY5" fmla="*/ 114772 h 114772"/>
                    <a:gd name="connsiteX6" fmla="*/ 160553 w 193715"/>
                    <a:gd name="connsiteY6" fmla="*/ 111793 h 114772"/>
                    <a:gd name="connsiteX7" fmla="*/ 160553 w 193715"/>
                    <a:gd name="connsiteY7" fmla="*/ 111793 h 114772"/>
                    <a:gd name="connsiteX8" fmla="*/ 160553 w 193715"/>
                    <a:gd name="connsiteY8" fmla="*/ 111534 h 114772"/>
                    <a:gd name="connsiteX9" fmla="*/ 173896 w 193715"/>
                    <a:gd name="connsiteY9" fmla="*/ 105964 h 114772"/>
                    <a:gd name="connsiteX10" fmla="*/ 193715 w 193715"/>
                    <a:gd name="connsiteY10" fmla="*/ 92880 h 114772"/>
                    <a:gd name="connsiteX11" fmla="*/ 187756 w 193715"/>
                    <a:gd name="connsiteY11" fmla="*/ 94694 h 114772"/>
                    <a:gd name="connsiteX12" fmla="*/ 184388 w 193715"/>
                    <a:gd name="connsiteY12" fmla="*/ 95601 h 114772"/>
                    <a:gd name="connsiteX13" fmla="*/ 184129 w 193715"/>
                    <a:gd name="connsiteY13" fmla="*/ 95730 h 114772"/>
                    <a:gd name="connsiteX14" fmla="*/ 157962 w 193715"/>
                    <a:gd name="connsiteY14" fmla="*/ 100005 h 114772"/>
                    <a:gd name="connsiteX15" fmla="*/ 157833 w 193715"/>
                    <a:gd name="connsiteY15" fmla="*/ 99746 h 114772"/>
                    <a:gd name="connsiteX16" fmla="*/ 140086 w 193715"/>
                    <a:gd name="connsiteY16" fmla="*/ 97932 h 114772"/>
                    <a:gd name="connsiteX17" fmla="*/ 125966 w 193715"/>
                    <a:gd name="connsiteY17" fmla="*/ 94953 h 114772"/>
                    <a:gd name="connsiteX18" fmla="*/ 126484 w 193715"/>
                    <a:gd name="connsiteY18" fmla="*/ 95471 h 114772"/>
                    <a:gd name="connsiteX19" fmla="*/ 93710 w 193715"/>
                    <a:gd name="connsiteY19" fmla="*/ 83294 h 114772"/>
                    <a:gd name="connsiteX20" fmla="*/ 50185 w 193715"/>
                    <a:gd name="connsiteY20" fmla="*/ 53111 h 114772"/>
                    <a:gd name="connsiteX21" fmla="*/ 33604 w 193715"/>
                    <a:gd name="connsiteY21" fmla="*/ 34457 h 114772"/>
                    <a:gd name="connsiteX22" fmla="*/ 21945 w 193715"/>
                    <a:gd name="connsiteY22" fmla="*/ 15286 h 114772"/>
                    <a:gd name="connsiteX23" fmla="*/ 20909 w 193715"/>
                    <a:gd name="connsiteY23" fmla="*/ 11011 h 114772"/>
                    <a:gd name="connsiteX24" fmla="*/ 21168 w 193715"/>
                    <a:gd name="connsiteY24" fmla="*/ 11011 h 114772"/>
                    <a:gd name="connsiteX25" fmla="*/ 22593 w 193715"/>
                    <a:gd name="connsiteY25" fmla="*/ 0 h 114772"/>
                    <a:gd name="connsiteX26" fmla="*/ 14173 w 193715"/>
                    <a:gd name="connsiteY26" fmla="*/ 5570 h 114772"/>
                    <a:gd name="connsiteX27" fmla="*/ 830 w 193715"/>
                    <a:gd name="connsiteY27" fmla="*/ 18913 h 11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3715" h="114772">
                      <a:moveTo>
                        <a:pt x="830" y="18913"/>
                      </a:moveTo>
                      <a:cubicBezTo>
                        <a:pt x="-2020" y="26815"/>
                        <a:pt x="3032" y="35494"/>
                        <a:pt x="7437" y="41841"/>
                      </a:cubicBezTo>
                      <a:cubicBezTo>
                        <a:pt x="12489" y="49225"/>
                        <a:pt x="18448" y="56350"/>
                        <a:pt x="24666" y="62827"/>
                      </a:cubicBezTo>
                      <a:cubicBezTo>
                        <a:pt x="51092" y="90937"/>
                        <a:pt x="89306" y="110238"/>
                        <a:pt x="127779" y="114125"/>
                      </a:cubicBezTo>
                      <a:cubicBezTo>
                        <a:pt x="131018" y="114513"/>
                        <a:pt x="134256" y="114643"/>
                        <a:pt x="137625" y="114643"/>
                      </a:cubicBezTo>
                      <a:cubicBezTo>
                        <a:pt x="137625" y="114643"/>
                        <a:pt x="137625" y="114772"/>
                        <a:pt x="137625" y="114772"/>
                      </a:cubicBezTo>
                      <a:cubicBezTo>
                        <a:pt x="145138" y="113348"/>
                        <a:pt x="153558" y="114772"/>
                        <a:pt x="160553" y="111793"/>
                      </a:cubicBezTo>
                      <a:cubicBezTo>
                        <a:pt x="160553" y="111793"/>
                        <a:pt x="160553" y="111793"/>
                        <a:pt x="160553" y="111793"/>
                      </a:cubicBezTo>
                      <a:cubicBezTo>
                        <a:pt x="160553" y="111663"/>
                        <a:pt x="160553" y="111663"/>
                        <a:pt x="160553" y="111534"/>
                      </a:cubicBezTo>
                      <a:cubicBezTo>
                        <a:pt x="165087" y="110238"/>
                        <a:pt x="169621" y="108295"/>
                        <a:pt x="173896" y="105964"/>
                      </a:cubicBezTo>
                      <a:cubicBezTo>
                        <a:pt x="180502" y="102337"/>
                        <a:pt x="187497" y="98062"/>
                        <a:pt x="193715" y="92880"/>
                      </a:cubicBezTo>
                      <a:cubicBezTo>
                        <a:pt x="191772" y="93657"/>
                        <a:pt x="189700" y="94046"/>
                        <a:pt x="187756" y="94694"/>
                      </a:cubicBezTo>
                      <a:cubicBezTo>
                        <a:pt x="186591" y="95082"/>
                        <a:pt x="185554" y="95471"/>
                        <a:pt x="184388" y="95601"/>
                      </a:cubicBezTo>
                      <a:cubicBezTo>
                        <a:pt x="184259" y="95601"/>
                        <a:pt x="184259" y="95730"/>
                        <a:pt x="184129" y="95730"/>
                      </a:cubicBezTo>
                      <a:cubicBezTo>
                        <a:pt x="175839" y="98968"/>
                        <a:pt x="166900" y="100134"/>
                        <a:pt x="157962" y="100005"/>
                      </a:cubicBezTo>
                      <a:cubicBezTo>
                        <a:pt x="157962" y="99875"/>
                        <a:pt x="157833" y="99746"/>
                        <a:pt x="157833" y="99746"/>
                      </a:cubicBezTo>
                      <a:cubicBezTo>
                        <a:pt x="151874" y="100005"/>
                        <a:pt x="145915" y="98968"/>
                        <a:pt x="140086" y="97932"/>
                      </a:cubicBezTo>
                      <a:cubicBezTo>
                        <a:pt x="135293" y="97155"/>
                        <a:pt x="130500" y="96507"/>
                        <a:pt x="125966" y="94953"/>
                      </a:cubicBezTo>
                      <a:cubicBezTo>
                        <a:pt x="126095" y="95082"/>
                        <a:pt x="126225" y="95341"/>
                        <a:pt x="126484" y="95471"/>
                      </a:cubicBezTo>
                      <a:cubicBezTo>
                        <a:pt x="115214" y="92621"/>
                        <a:pt x="104203" y="88476"/>
                        <a:pt x="93710" y="83294"/>
                      </a:cubicBezTo>
                      <a:cubicBezTo>
                        <a:pt x="77777" y="75522"/>
                        <a:pt x="62880" y="65418"/>
                        <a:pt x="50185" y="53111"/>
                      </a:cubicBezTo>
                      <a:cubicBezTo>
                        <a:pt x="44226" y="47282"/>
                        <a:pt x="38785" y="40934"/>
                        <a:pt x="33604" y="34457"/>
                      </a:cubicBezTo>
                      <a:cubicBezTo>
                        <a:pt x="28940" y="28628"/>
                        <a:pt x="24406" y="22410"/>
                        <a:pt x="21945" y="15286"/>
                      </a:cubicBezTo>
                      <a:cubicBezTo>
                        <a:pt x="21427" y="13861"/>
                        <a:pt x="21039" y="12436"/>
                        <a:pt x="20909" y="11011"/>
                      </a:cubicBezTo>
                      <a:cubicBezTo>
                        <a:pt x="21039" y="11011"/>
                        <a:pt x="21039" y="11011"/>
                        <a:pt x="21168" y="11011"/>
                      </a:cubicBezTo>
                      <a:cubicBezTo>
                        <a:pt x="19743" y="7384"/>
                        <a:pt x="20780" y="3498"/>
                        <a:pt x="22593" y="0"/>
                      </a:cubicBezTo>
                      <a:cubicBezTo>
                        <a:pt x="19613" y="1684"/>
                        <a:pt x="16893" y="3757"/>
                        <a:pt x="14173" y="5570"/>
                      </a:cubicBezTo>
                      <a:cubicBezTo>
                        <a:pt x="9380" y="9197"/>
                        <a:pt x="2903" y="13213"/>
                        <a:pt x="830" y="18913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DEF27218-4F9F-4E9A-B9A3-9F46AEDA9B8B}"/>
                    </a:ext>
                  </a:extLst>
                </p:cNvPr>
                <p:cNvSpPr/>
                <p:nvPr/>
              </p:nvSpPr>
              <p:spPr>
                <a:xfrm>
                  <a:off x="3895548" y="4401319"/>
                  <a:ext cx="146488" cy="101688"/>
                </a:xfrm>
                <a:custGeom>
                  <a:avLst/>
                  <a:gdLst>
                    <a:gd name="connsiteX0" fmla="*/ 23425 w 146488"/>
                    <a:gd name="connsiteY0" fmla="*/ 56998 h 101688"/>
                    <a:gd name="connsiteX1" fmla="*/ 76018 w 146488"/>
                    <a:gd name="connsiteY1" fmla="*/ 89383 h 101688"/>
                    <a:gd name="connsiteX2" fmla="*/ 123171 w 146488"/>
                    <a:gd name="connsiteY2" fmla="*/ 101559 h 101688"/>
                    <a:gd name="connsiteX3" fmla="*/ 123171 w 146488"/>
                    <a:gd name="connsiteY3" fmla="*/ 101689 h 101688"/>
                    <a:gd name="connsiteX4" fmla="*/ 123300 w 146488"/>
                    <a:gd name="connsiteY4" fmla="*/ 101689 h 101688"/>
                    <a:gd name="connsiteX5" fmla="*/ 127575 w 146488"/>
                    <a:gd name="connsiteY5" fmla="*/ 101171 h 101688"/>
                    <a:gd name="connsiteX6" fmla="*/ 134182 w 146488"/>
                    <a:gd name="connsiteY6" fmla="*/ 100782 h 101688"/>
                    <a:gd name="connsiteX7" fmla="*/ 141307 w 146488"/>
                    <a:gd name="connsiteY7" fmla="*/ 100134 h 101688"/>
                    <a:gd name="connsiteX8" fmla="*/ 146488 w 146488"/>
                    <a:gd name="connsiteY8" fmla="*/ 99098 h 101688"/>
                    <a:gd name="connsiteX9" fmla="*/ 146488 w 146488"/>
                    <a:gd name="connsiteY9" fmla="*/ 98709 h 101688"/>
                    <a:gd name="connsiteX10" fmla="*/ 143768 w 146488"/>
                    <a:gd name="connsiteY10" fmla="*/ 87180 h 101688"/>
                    <a:gd name="connsiteX11" fmla="*/ 143768 w 146488"/>
                    <a:gd name="connsiteY11" fmla="*/ 87051 h 101688"/>
                    <a:gd name="connsiteX12" fmla="*/ 142343 w 146488"/>
                    <a:gd name="connsiteY12" fmla="*/ 86662 h 101688"/>
                    <a:gd name="connsiteX13" fmla="*/ 134700 w 146488"/>
                    <a:gd name="connsiteY13" fmla="*/ 85367 h 101688"/>
                    <a:gd name="connsiteX14" fmla="*/ 127187 w 146488"/>
                    <a:gd name="connsiteY14" fmla="*/ 84071 h 101688"/>
                    <a:gd name="connsiteX15" fmla="*/ 113974 w 146488"/>
                    <a:gd name="connsiteY15" fmla="*/ 81481 h 101688"/>
                    <a:gd name="connsiteX16" fmla="*/ 114103 w 146488"/>
                    <a:gd name="connsiteY16" fmla="*/ 81740 h 101688"/>
                    <a:gd name="connsiteX17" fmla="*/ 50888 w 146488"/>
                    <a:gd name="connsiteY17" fmla="*/ 47800 h 101688"/>
                    <a:gd name="connsiteX18" fmla="*/ 20964 w 146488"/>
                    <a:gd name="connsiteY18" fmla="*/ 11270 h 101688"/>
                    <a:gd name="connsiteX19" fmla="*/ 20964 w 146488"/>
                    <a:gd name="connsiteY19" fmla="*/ 9975 h 101688"/>
                    <a:gd name="connsiteX20" fmla="*/ 21223 w 146488"/>
                    <a:gd name="connsiteY20" fmla="*/ 9975 h 101688"/>
                    <a:gd name="connsiteX21" fmla="*/ 22648 w 146488"/>
                    <a:gd name="connsiteY21" fmla="*/ 1036 h 101688"/>
                    <a:gd name="connsiteX22" fmla="*/ 23296 w 146488"/>
                    <a:gd name="connsiteY22" fmla="*/ 0 h 101688"/>
                    <a:gd name="connsiteX23" fmla="*/ 22130 w 146488"/>
                    <a:gd name="connsiteY23" fmla="*/ 777 h 101688"/>
                    <a:gd name="connsiteX24" fmla="*/ 3606 w 146488"/>
                    <a:gd name="connsiteY24" fmla="*/ 15156 h 101688"/>
                    <a:gd name="connsiteX25" fmla="*/ 23425 w 146488"/>
                    <a:gd name="connsiteY25" fmla="*/ 56998 h 101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46488" h="101688">
                      <a:moveTo>
                        <a:pt x="23425" y="56998"/>
                      </a:moveTo>
                      <a:cubicBezTo>
                        <a:pt x="39488" y="69952"/>
                        <a:pt x="57235" y="80833"/>
                        <a:pt x="76018" y="89383"/>
                      </a:cubicBezTo>
                      <a:cubicBezTo>
                        <a:pt x="90915" y="96119"/>
                        <a:pt x="107108" y="101041"/>
                        <a:pt x="123171" y="101559"/>
                      </a:cubicBezTo>
                      <a:cubicBezTo>
                        <a:pt x="123171" y="101559"/>
                        <a:pt x="123171" y="101689"/>
                        <a:pt x="123171" y="101689"/>
                      </a:cubicBezTo>
                      <a:cubicBezTo>
                        <a:pt x="123171" y="101689"/>
                        <a:pt x="123300" y="101689"/>
                        <a:pt x="123300" y="101689"/>
                      </a:cubicBezTo>
                      <a:cubicBezTo>
                        <a:pt x="124725" y="101430"/>
                        <a:pt x="126151" y="101171"/>
                        <a:pt x="127575" y="101171"/>
                      </a:cubicBezTo>
                      <a:cubicBezTo>
                        <a:pt x="130037" y="101171"/>
                        <a:pt x="131720" y="101300"/>
                        <a:pt x="134182" y="100782"/>
                      </a:cubicBezTo>
                      <a:cubicBezTo>
                        <a:pt x="136514" y="100264"/>
                        <a:pt x="138975" y="100523"/>
                        <a:pt x="141307" y="100134"/>
                      </a:cubicBezTo>
                      <a:cubicBezTo>
                        <a:pt x="143120" y="99875"/>
                        <a:pt x="144804" y="99357"/>
                        <a:pt x="146488" y="99098"/>
                      </a:cubicBezTo>
                      <a:cubicBezTo>
                        <a:pt x="146488" y="98968"/>
                        <a:pt x="146488" y="98839"/>
                        <a:pt x="146488" y="98709"/>
                      </a:cubicBezTo>
                      <a:cubicBezTo>
                        <a:pt x="145841" y="94823"/>
                        <a:pt x="144934" y="90937"/>
                        <a:pt x="143768" y="87180"/>
                      </a:cubicBezTo>
                      <a:cubicBezTo>
                        <a:pt x="143768" y="87180"/>
                        <a:pt x="143768" y="87051"/>
                        <a:pt x="143768" y="87051"/>
                      </a:cubicBezTo>
                      <a:cubicBezTo>
                        <a:pt x="143379" y="87051"/>
                        <a:pt x="142861" y="86921"/>
                        <a:pt x="142343" y="86662"/>
                      </a:cubicBezTo>
                      <a:cubicBezTo>
                        <a:pt x="140270" y="85755"/>
                        <a:pt x="137032" y="85755"/>
                        <a:pt x="134700" y="85367"/>
                      </a:cubicBezTo>
                      <a:cubicBezTo>
                        <a:pt x="132239" y="84849"/>
                        <a:pt x="129648" y="84330"/>
                        <a:pt x="127187" y="84071"/>
                      </a:cubicBezTo>
                      <a:cubicBezTo>
                        <a:pt x="122782" y="83424"/>
                        <a:pt x="118248" y="82906"/>
                        <a:pt x="113974" y="81481"/>
                      </a:cubicBezTo>
                      <a:cubicBezTo>
                        <a:pt x="113974" y="81610"/>
                        <a:pt x="114103" y="81610"/>
                        <a:pt x="114103" y="81740"/>
                      </a:cubicBezTo>
                      <a:cubicBezTo>
                        <a:pt x="91175" y="74615"/>
                        <a:pt x="69671" y="61661"/>
                        <a:pt x="50888" y="47800"/>
                      </a:cubicBezTo>
                      <a:cubicBezTo>
                        <a:pt x="39488" y="39251"/>
                        <a:pt x="21611" y="27074"/>
                        <a:pt x="20964" y="11270"/>
                      </a:cubicBezTo>
                      <a:cubicBezTo>
                        <a:pt x="20964" y="10881"/>
                        <a:pt x="20964" y="10363"/>
                        <a:pt x="20964" y="9975"/>
                      </a:cubicBezTo>
                      <a:cubicBezTo>
                        <a:pt x="21093" y="9975"/>
                        <a:pt x="21093" y="9975"/>
                        <a:pt x="21223" y="9975"/>
                      </a:cubicBezTo>
                      <a:cubicBezTo>
                        <a:pt x="20705" y="6995"/>
                        <a:pt x="21223" y="3886"/>
                        <a:pt x="22648" y="1036"/>
                      </a:cubicBezTo>
                      <a:cubicBezTo>
                        <a:pt x="22907" y="648"/>
                        <a:pt x="23037" y="259"/>
                        <a:pt x="23296" y="0"/>
                      </a:cubicBezTo>
                      <a:cubicBezTo>
                        <a:pt x="22907" y="259"/>
                        <a:pt x="22519" y="518"/>
                        <a:pt x="22130" y="777"/>
                      </a:cubicBezTo>
                      <a:cubicBezTo>
                        <a:pt x="15782" y="4793"/>
                        <a:pt x="8269" y="9197"/>
                        <a:pt x="3606" y="15156"/>
                      </a:cubicBezTo>
                      <a:cubicBezTo>
                        <a:pt x="-8442" y="30312"/>
                        <a:pt x="12673" y="48448"/>
                        <a:pt x="23425" y="56998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C8370FB-FA34-4302-A825-0B7C91DC93C4}"/>
                    </a:ext>
                  </a:extLst>
                </p:cNvPr>
                <p:cNvSpPr/>
                <p:nvPr/>
              </p:nvSpPr>
              <p:spPr>
                <a:xfrm>
                  <a:off x="3847519" y="4491868"/>
                  <a:ext cx="179490" cy="77983"/>
                </a:xfrm>
                <a:custGeom>
                  <a:avLst/>
                  <a:gdLst>
                    <a:gd name="connsiteX0" fmla="*/ 178066 w 179490"/>
                    <a:gd name="connsiteY0" fmla="*/ 52723 h 77983"/>
                    <a:gd name="connsiteX1" fmla="*/ 169128 w 179490"/>
                    <a:gd name="connsiteY1" fmla="*/ 57127 h 77983"/>
                    <a:gd name="connsiteX2" fmla="*/ 165371 w 179490"/>
                    <a:gd name="connsiteY2" fmla="*/ 58811 h 77983"/>
                    <a:gd name="connsiteX3" fmla="*/ 164982 w 179490"/>
                    <a:gd name="connsiteY3" fmla="*/ 58941 h 77983"/>
                    <a:gd name="connsiteX4" fmla="*/ 164982 w 179490"/>
                    <a:gd name="connsiteY4" fmla="*/ 58941 h 77983"/>
                    <a:gd name="connsiteX5" fmla="*/ 155267 w 179490"/>
                    <a:gd name="connsiteY5" fmla="*/ 61402 h 77983"/>
                    <a:gd name="connsiteX6" fmla="*/ 139722 w 179490"/>
                    <a:gd name="connsiteY6" fmla="*/ 62827 h 77983"/>
                    <a:gd name="connsiteX7" fmla="*/ 139592 w 179490"/>
                    <a:gd name="connsiteY7" fmla="*/ 62438 h 77983"/>
                    <a:gd name="connsiteX8" fmla="*/ 138038 w 179490"/>
                    <a:gd name="connsiteY8" fmla="*/ 62438 h 77983"/>
                    <a:gd name="connsiteX9" fmla="*/ 137649 w 179490"/>
                    <a:gd name="connsiteY9" fmla="*/ 62309 h 77983"/>
                    <a:gd name="connsiteX10" fmla="*/ 130913 w 179490"/>
                    <a:gd name="connsiteY10" fmla="*/ 61791 h 77983"/>
                    <a:gd name="connsiteX11" fmla="*/ 125214 w 179490"/>
                    <a:gd name="connsiteY11" fmla="*/ 60884 h 77983"/>
                    <a:gd name="connsiteX12" fmla="*/ 125084 w 179490"/>
                    <a:gd name="connsiteY12" fmla="*/ 60884 h 77983"/>
                    <a:gd name="connsiteX13" fmla="*/ 123530 w 179490"/>
                    <a:gd name="connsiteY13" fmla="*/ 60625 h 77983"/>
                    <a:gd name="connsiteX14" fmla="*/ 120550 w 179490"/>
                    <a:gd name="connsiteY14" fmla="*/ 60366 h 77983"/>
                    <a:gd name="connsiteX15" fmla="*/ 113944 w 179490"/>
                    <a:gd name="connsiteY15" fmla="*/ 59718 h 77983"/>
                    <a:gd name="connsiteX16" fmla="*/ 114203 w 179490"/>
                    <a:gd name="connsiteY16" fmla="*/ 60366 h 77983"/>
                    <a:gd name="connsiteX17" fmla="*/ 113814 w 179490"/>
                    <a:gd name="connsiteY17" fmla="*/ 60236 h 77983"/>
                    <a:gd name="connsiteX18" fmla="*/ 63941 w 179490"/>
                    <a:gd name="connsiteY18" fmla="*/ 44821 h 77983"/>
                    <a:gd name="connsiteX19" fmla="*/ 23913 w 179490"/>
                    <a:gd name="connsiteY19" fmla="*/ 18265 h 77983"/>
                    <a:gd name="connsiteX20" fmla="*/ 20675 w 179490"/>
                    <a:gd name="connsiteY20" fmla="*/ 8420 h 77983"/>
                    <a:gd name="connsiteX21" fmla="*/ 20675 w 179490"/>
                    <a:gd name="connsiteY21" fmla="*/ 8291 h 77983"/>
                    <a:gd name="connsiteX22" fmla="*/ 21063 w 179490"/>
                    <a:gd name="connsiteY22" fmla="*/ 8291 h 77983"/>
                    <a:gd name="connsiteX23" fmla="*/ 21582 w 179490"/>
                    <a:gd name="connsiteY23" fmla="*/ 0 h 77983"/>
                    <a:gd name="connsiteX24" fmla="*/ 9793 w 179490"/>
                    <a:gd name="connsiteY24" fmla="*/ 8550 h 77983"/>
                    <a:gd name="connsiteX25" fmla="*/ 596 w 179490"/>
                    <a:gd name="connsiteY25" fmla="*/ 27074 h 77983"/>
                    <a:gd name="connsiteX26" fmla="*/ 42567 w 179490"/>
                    <a:gd name="connsiteY26" fmla="*/ 59200 h 77983"/>
                    <a:gd name="connsiteX27" fmla="*/ 98787 w 179490"/>
                    <a:gd name="connsiteY27" fmla="*/ 75911 h 77983"/>
                    <a:gd name="connsiteX28" fmla="*/ 118996 w 179490"/>
                    <a:gd name="connsiteY28" fmla="*/ 77595 h 77983"/>
                    <a:gd name="connsiteX29" fmla="*/ 118996 w 179490"/>
                    <a:gd name="connsiteY29" fmla="*/ 77983 h 77983"/>
                    <a:gd name="connsiteX30" fmla="*/ 128841 w 179490"/>
                    <a:gd name="connsiteY30" fmla="*/ 77854 h 77983"/>
                    <a:gd name="connsiteX31" fmla="*/ 134799 w 179490"/>
                    <a:gd name="connsiteY31" fmla="*/ 77076 h 77983"/>
                    <a:gd name="connsiteX32" fmla="*/ 138945 w 179490"/>
                    <a:gd name="connsiteY32" fmla="*/ 75522 h 77983"/>
                    <a:gd name="connsiteX33" fmla="*/ 139722 w 179490"/>
                    <a:gd name="connsiteY33" fmla="*/ 75392 h 77983"/>
                    <a:gd name="connsiteX34" fmla="*/ 139722 w 179490"/>
                    <a:gd name="connsiteY34" fmla="*/ 75133 h 77983"/>
                    <a:gd name="connsiteX35" fmla="*/ 144256 w 179490"/>
                    <a:gd name="connsiteY35" fmla="*/ 73838 h 77983"/>
                    <a:gd name="connsiteX36" fmla="*/ 168998 w 179490"/>
                    <a:gd name="connsiteY36" fmla="*/ 60366 h 77983"/>
                    <a:gd name="connsiteX37" fmla="*/ 179491 w 179490"/>
                    <a:gd name="connsiteY37" fmla="*/ 52205 h 77983"/>
                    <a:gd name="connsiteX38" fmla="*/ 178066 w 179490"/>
                    <a:gd name="connsiteY38" fmla="*/ 52723 h 77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79490" h="77983">
                      <a:moveTo>
                        <a:pt x="178066" y="52723"/>
                      </a:moveTo>
                      <a:cubicBezTo>
                        <a:pt x="175475" y="54666"/>
                        <a:pt x="172496" y="56221"/>
                        <a:pt x="169128" y="57127"/>
                      </a:cubicBezTo>
                      <a:cubicBezTo>
                        <a:pt x="167962" y="57775"/>
                        <a:pt x="166666" y="58293"/>
                        <a:pt x="165371" y="58811"/>
                      </a:cubicBezTo>
                      <a:cubicBezTo>
                        <a:pt x="165241" y="58811"/>
                        <a:pt x="165112" y="58941"/>
                        <a:pt x="164982" y="58941"/>
                      </a:cubicBezTo>
                      <a:cubicBezTo>
                        <a:pt x="164982" y="58941"/>
                        <a:pt x="164982" y="58941"/>
                        <a:pt x="164982" y="58941"/>
                      </a:cubicBezTo>
                      <a:cubicBezTo>
                        <a:pt x="161874" y="59977"/>
                        <a:pt x="158505" y="60884"/>
                        <a:pt x="155267" y="61402"/>
                      </a:cubicBezTo>
                      <a:cubicBezTo>
                        <a:pt x="150085" y="62309"/>
                        <a:pt x="144904" y="62827"/>
                        <a:pt x="139722" y="62827"/>
                      </a:cubicBezTo>
                      <a:cubicBezTo>
                        <a:pt x="139722" y="62698"/>
                        <a:pt x="139722" y="62568"/>
                        <a:pt x="139592" y="62438"/>
                      </a:cubicBezTo>
                      <a:cubicBezTo>
                        <a:pt x="139074" y="62568"/>
                        <a:pt x="138556" y="62568"/>
                        <a:pt x="138038" y="62438"/>
                      </a:cubicBezTo>
                      <a:cubicBezTo>
                        <a:pt x="137909" y="62438"/>
                        <a:pt x="137779" y="62438"/>
                        <a:pt x="137649" y="62309"/>
                      </a:cubicBezTo>
                      <a:cubicBezTo>
                        <a:pt x="135447" y="62438"/>
                        <a:pt x="133115" y="62050"/>
                        <a:pt x="130913" y="61791"/>
                      </a:cubicBezTo>
                      <a:cubicBezTo>
                        <a:pt x="129100" y="61532"/>
                        <a:pt x="127157" y="61143"/>
                        <a:pt x="125214" y="60884"/>
                      </a:cubicBezTo>
                      <a:cubicBezTo>
                        <a:pt x="125214" y="60884"/>
                        <a:pt x="125084" y="60884"/>
                        <a:pt x="125084" y="60884"/>
                      </a:cubicBezTo>
                      <a:cubicBezTo>
                        <a:pt x="124566" y="60884"/>
                        <a:pt x="124048" y="60754"/>
                        <a:pt x="123530" y="60625"/>
                      </a:cubicBezTo>
                      <a:cubicBezTo>
                        <a:pt x="122493" y="60495"/>
                        <a:pt x="121457" y="60366"/>
                        <a:pt x="120550" y="60366"/>
                      </a:cubicBezTo>
                      <a:cubicBezTo>
                        <a:pt x="118218" y="60236"/>
                        <a:pt x="116146" y="60366"/>
                        <a:pt x="113944" y="59718"/>
                      </a:cubicBezTo>
                      <a:cubicBezTo>
                        <a:pt x="114073" y="59977"/>
                        <a:pt x="114073" y="60107"/>
                        <a:pt x="114203" y="60366"/>
                      </a:cubicBezTo>
                      <a:cubicBezTo>
                        <a:pt x="114073" y="60366"/>
                        <a:pt x="113944" y="60366"/>
                        <a:pt x="113814" y="60236"/>
                      </a:cubicBezTo>
                      <a:cubicBezTo>
                        <a:pt x="96844" y="56739"/>
                        <a:pt x="80134" y="51298"/>
                        <a:pt x="63941" y="44821"/>
                      </a:cubicBezTo>
                      <a:cubicBezTo>
                        <a:pt x="49303" y="38862"/>
                        <a:pt x="32334" y="32515"/>
                        <a:pt x="23913" y="18265"/>
                      </a:cubicBezTo>
                      <a:cubicBezTo>
                        <a:pt x="22229" y="15286"/>
                        <a:pt x="20675" y="11918"/>
                        <a:pt x="20675" y="8420"/>
                      </a:cubicBezTo>
                      <a:cubicBezTo>
                        <a:pt x="20675" y="8420"/>
                        <a:pt x="20675" y="8291"/>
                        <a:pt x="20675" y="8291"/>
                      </a:cubicBezTo>
                      <a:cubicBezTo>
                        <a:pt x="20804" y="8291"/>
                        <a:pt x="20934" y="8291"/>
                        <a:pt x="21063" y="8291"/>
                      </a:cubicBezTo>
                      <a:cubicBezTo>
                        <a:pt x="20416" y="5182"/>
                        <a:pt x="20804" y="2461"/>
                        <a:pt x="21582" y="0"/>
                      </a:cubicBezTo>
                      <a:cubicBezTo>
                        <a:pt x="17436" y="2591"/>
                        <a:pt x="13421" y="5570"/>
                        <a:pt x="9793" y="8550"/>
                      </a:cubicBezTo>
                      <a:cubicBezTo>
                        <a:pt x="3705" y="13343"/>
                        <a:pt x="-1865" y="18783"/>
                        <a:pt x="596" y="27074"/>
                      </a:cubicBezTo>
                      <a:cubicBezTo>
                        <a:pt x="5778" y="44950"/>
                        <a:pt x="27152" y="52852"/>
                        <a:pt x="42567" y="59200"/>
                      </a:cubicBezTo>
                      <a:cubicBezTo>
                        <a:pt x="60573" y="66584"/>
                        <a:pt x="79616" y="72801"/>
                        <a:pt x="98787" y="75911"/>
                      </a:cubicBezTo>
                      <a:cubicBezTo>
                        <a:pt x="105394" y="76947"/>
                        <a:pt x="112130" y="77595"/>
                        <a:pt x="118996" y="77595"/>
                      </a:cubicBezTo>
                      <a:cubicBezTo>
                        <a:pt x="118996" y="77724"/>
                        <a:pt x="118996" y="77854"/>
                        <a:pt x="118996" y="77983"/>
                      </a:cubicBezTo>
                      <a:cubicBezTo>
                        <a:pt x="122234" y="77854"/>
                        <a:pt x="125602" y="78113"/>
                        <a:pt x="128841" y="77854"/>
                      </a:cubicBezTo>
                      <a:cubicBezTo>
                        <a:pt x="130784" y="77724"/>
                        <a:pt x="132856" y="77724"/>
                        <a:pt x="134799" y="77076"/>
                      </a:cubicBezTo>
                      <a:cubicBezTo>
                        <a:pt x="136225" y="76558"/>
                        <a:pt x="137520" y="75911"/>
                        <a:pt x="138945" y="75522"/>
                      </a:cubicBezTo>
                      <a:cubicBezTo>
                        <a:pt x="139204" y="75522"/>
                        <a:pt x="139463" y="75392"/>
                        <a:pt x="139722" y="75392"/>
                      </a:cubicBezTo>
                      <a:cubicBezTo>
                        <a:pt x="139722" y="75263"/>
                        <a:pt x="139722" y="75263"/>
                        <a:pt x="139722" y="75133"/>
                      </a:cubicBezTo>
                      <a:cubicBezTo>
                        <a:pt x="141276" y="74745"/>
                        <a:pt x="142831" y="74356"/>
                        <a:pt x="144256" y="73838"/>
                      </a:cubicBezTo>
                      <a:cubicBezTo>
                        <a:pt x="153324" y="70858"/>
                        <a:pt x="161355" y="65806"/>
                        <a:pt x="168998" y="60366"/>
                      </a:cubicBezTo>
                      <a:cubicBezTo>
                        <a:pt x="172625" y="57775"/>
                        <a:pt x="176123" y="55184"/>
                        <a:pt x="179491" y="52205"/>
                      </a:cubicBezTo>
                      <a:cubicBezTo>
                        <a:pt x="179102" y="52334"/>
                        <a:pt x="178584" y="52593"/>
                        <a:pt x="178066" y="52723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AC66337-CF0A-4442-A673-DF017630689D}"/>
                    </a:ext>
                  </a:extLst>
                </p:cNvPr>
                <p:cNvSpPr/>
                <p:nvPr/>
              </p:nvSpPr>
              <p:spPr>
                <a:xfrm>
                  <a:off x="3772186" y="4587696"/>
                  <a:ext cx="193939" cy="34136"/>
                </a:xfrm>
                <a:custGeom>
                  <a:avLst/>
                  <a:gdLst>
                    <a:gd name="connsiteX0" fmla="*/ 18 w 193939"/>
                    <a:gd name="connsiteY0" fmla="*/ 14540 h 34136"/>
                    <a:gd name="connsiteX1" fmla="*/ 120231 w 193939"/>
                    <a:gd name="connsiteY1" fmla="*/ 33841 h 34136"/>
                    <a:gd name="connsiteX2" fmla="*/ 168809 w 193939"/>
                    <a:gd name="connsiteY2" fmla="*/ 28271 h 34136"/>
                    <a:gd name="connsiteX3" fmla="*/ 193940 w 193939"/>
                    <a:gd name="connsiteY3" fmla="*/ 12856 h 34136"/>
                    <a:gd name="connsiteX4" fmla="*/ 185649 w 193939"/>
                    <a:gd name="connsiteY4" fmla="*/ 14540 h 34136"/>
                    <a:gd name="connsiteX5" fmla="*/ 172047 w 193939"/>
                    <a:gd name="connsiteY5" fmla="*/ 18167 h 34136"/>
                    <a:gd name="connsiteX6" fmla="*/ 123988 w 193939"/>
                    <a:gd name="connsiteY6" fmla="*/ 18297 h 34136"/>
                    <a:gd name="connsiteX7" fmla="*/ 71006 w 193939"/>
                    <a:gd name="connsiteY7" fmla="*/ 11690 h 34136"/>
                    <a:gd name="connsiteX8" fmla="*/ 20486 w 193939"/>
                    <a:gd name="connsiteY8" fmla="*/ 31 h 34136"/>
                    <a:gd name="connsiteX9" fmla="*/ 16988 w 193939"/>
                    <a:gd name="connsiteY9" fmla="*/ 1456 h 34136"/>
                    <a:gd name="connsiteX10" fmla="*/ 9475 w 193939"/>
                    <a:gd name="connsiteY10" fmla="*/ 6379 h 34136"/>
                    <a:gd name="connsiteX11" fmla="*/ 2350 w 193939"/>
                    <a:gd name="connsiteY11" fmla="*/ 11820 h 34136"/>
                    <a:gd name="connsiteX12" fmla="*/ 18 w 193939"/>
                    <a:gd name="connsiteY12" fmla="*/ 14540 h 3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3939" h="34136">
                      <a:moveTo>
                        <a:pt x="18" y="14540"/>
                      </a:moveTo>
                      <a:cubicBezTo>
                        <a:pt x="39139" y="25551"/>
                        <a:pt x="79556" y="32028"/>
                        <a:pt x="120231" y="33841"/>
                      </a:cubicBezTo>
                      <a:cubicBezTo>
                        <a:pt x="136553" y="34489"/>
                        <a:pt x="153523" y="34618"/>
                        <a:pt x="168809" y="28271"/>
                      </a:cubicBezTo>
                      <a:cubicBezTo>
                        <a:pt x="177877" y="24515"/>
                        <a:pt x="186297" y="18944"/>
                        <a:pt x="193940" y="12856"/>
                      </a:cubicBezTo>
                      <a:cubicBezTo>
                        <a:pt x="191219" y="13892"/>
                        <a:pt x="188369" y="14151"/>
                        <a:pt x="185649" y="14540"/>
                      </a:cubicBezTo>
                      <a:cubicBezTo>
                        <a:pt x="181245" y="16094"/>
                        <a:pt x="176840" y="17390"/>
                        <a:pt x="172047" y="18167"/>
                      </a:cubicBezTo>
                      <a:cubicBezTo>
                        <a:pt x="156244" y="20628"/>
                        <a:pt x="139921" y="19462"/>
                        <a:pt x="123988" y="18297"/>
                      </a:cubicBezTo>
                      <a:cubicBezTo>
                        <a:pt x="106241" y="17001"/>
                        <a:pt x="88494" y="14799"/>
                        <a:pt x="71006" y="11690"/>
                      </a:cubicBezTo>
                      <a:cubicBezTo>
                        <a:pt x="54036" y="8710"/>
                        <a:pt x="37067" y="4695"/>
                        <a:pt x="20486" y="31"/>
                      </a:cubicBezTo>
                      <a:cubicBezTo>
                        <a:pt x="19579" y="-228"/>
                        <a:pt x="17506" y="1197"/>
                        <a:pt x="16988" y="1456"/>
                      </a:cubicBezTo>
                      <a:cubicBezTo>
                        <a:pt x="14397" y="2881"/>
                        <a:pt x="11936" y="4565"/>
                        <a:pt x="9475" y="6379"/>
                      </a:cubicBezTo>
                      <a:cubicBezTo>
                        <a:pt x="7013" y="8063"/>
                        <a:pt x="4682" y="9876"/>
                        <a:pt x="2350" y="11820"/>
                      </a:cubicBezTo>
                      <a:cubicBezTo>
                        <a:pt x="2350" y="11949"/>
                        <a:pt x="-241" y="14410"/>
                        <a:pt x="18" y="14540"/>
                      </a:cubicBezTo>
                      <a:close/>
                    </a:path>
                  </a:pathLst>
                </a:custGeom>
                <a:solidFill>
                  <a:srgbClr val="29ABE2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7" name="Graphic 3">
              <a:extLst>
                <a:ext uri="{FF2B5EF4-FFF2-40B4-BE49-F238E27FC236}">
                  <a16:creationId xmlns:a16="http://schemas.microsoft.com/office/drawing/2014/main" id="{C23FCA35-A8F3-47F7-B59F-D6C82754FE94}"/>
                </a:ext>
              </a:extLst>
            </p:cNvPr>
            <p:cNvGrpSpPr/>
            <p:nvPr/>
          </p:nvGrpSpPr>
          <p:grpSpPr>
            <a:xfrm>
              <a:off x="5374882" y="2783081"/>
              <a:ext cx="383331" cy="525626"/>
              <a:chOff x="4968482" y="2783081"/>
              <a:chExt cx="383331" cy="525626"/>
            </a:xfrm>
          </p:grpSpPr>
          <p:grpSp>
            <p:nvGrpSpPr>
              <p:cNvPr id="88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4968482" y="2783081"/>
                <a:ext cx="383202" cy="525626"/>
                <a:chOff x="4968482" y="2783081"/>
                <a:chExt cx="383202" cy="525626"/>
              </a:xfrm>
              <a:solidFill>
                <a:srgbClr val="F7931E"/>
              </a:solidFill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9EEE8A49-A6E0-44B0-A143-8BAF647EB43B}"/>
                    </a:ext>
                  </a:extLst>
                </p:cNvPr>
                <p:cNvSpPr/>
                <p:nvPr/>
              </p:nvSpPr>
              <p:spPr>
                <a:xfrm>
                  <a:off x="5085702" y="2783081"/>
                  <a:ext cx="265982" cy="374006"/>
                </a:xfrm>
                <a:custGeom>
                  <a:avLst/>
                  <a:gdLst>
                    <a:gd name="connsiteX0" fmla="*/ 167 w 265982"/>
                    <a:gd name="connsiteY0" fmla="*/ 239673 h 374006"/>
                    <a:gd name="connsiteX1" fmla="*/ 10790 w 265982"/>
                    <a:gd name="connsiteY1" fmla="*/ 261047 h 374006"/>
                    <a:gd name="connsiteX2" fmla="*/ 31516 w 265982"/>
                    <a:gd name="connsiteY2" fmla="*/ 278535 h 374006"/>
                    <a:gd name="connsiteX3" fmla="*/ 142143 w 265982"/>
                    <a:gd name="connsiteY3" fmla="*/ 310402 h 374006"/>
                    <a:gd name="connsiteX4" fmla="*/ 151859 w 265982"/>
                    <a:gd name="connsiteY4" fmla="*/ 309106 h 374006"/>
                    <a:gd name="connsiteX5" fmla="*/ 157429 w 265982"/>
                    <a:gd name="connsiteY5" fmla="*/ 324263 h 374006"/>
                    <a:gd name="connsiteX6" fmla="*/ 154708 w 265982"/>
                    <a:gd name="connsiteY6" fmla="*/ 346285 h 374006"/>
                    <a:gd name="connsiteX7" fmla="*/ 150952 w 265982"/>
                    <a:gd name="connsiteY7" fmla="*/ 353539 h 374006"/>
                    <a:gd name="connsiteX8" fmla="*/ 124785 w 265982"/>
                    <a:gd name="connsiteY8" fmla="*/ 363125 h 374006"/>
                    <a:gd name="connsiteX9" fmla="*/ 129448 w 265982"/>
                    <a:gd name="connsiteY9" fmla="*/ 374006 h 374006"/>
                    <a:gd name="connsiteX10" fmla="*/ 142014 w 265982"/>
                    <a:gd name="connsiteY10" fmla="*/ 365716 h 374006"/>
                    <a:gd name="connsiteX11" fmla="*/ 174917 w 265982"/>
                    <a:gd name="connsiteY11" fmla="*/ 318692 h 374006"/>
                    <a:gd name="connsiteX12" fmla="*/ 173751 w 265982"/>
                    <a:gd name="connsiteY12" fmla="*/ 301982 h 374006"/>
                    <a:gd name="connsiteX13" fmla="*/ 185798 w 265982"/>
                    <a:gd name="connsiteY13" fmla="*/ 294080 h 374006"/>
                    <a:gd name="connsiteX14" fmla="*/ 217147 w 265982"/>
                    <a:gd name="connsiteY14" fmla="*/ 245243 h 374006"/>
                    <a:gd name="connsiteX15" fmla="*/ 201731 w 265982"/>
                    <a:gd name="connsiteY15" fmla="*/ 214024 h 374006"/>
                    <a:gd name="connsiteX16" fmla="*/ 208597 w 265982"/>
                    <a:gd name="connsiteY16" fmla="*/ 206640 h 374006"/>
                    <a:gd name="connsiteX17" fmla="*/ 237096 w 265982"/>
                    <a:gd name="connsiteY17" fmla="*/ 167649 h 374006"/>
                    <a:gd name="connsiteX18" fmla="*/ 265854 w 265982"/>
                    <a:gd name="connsiteY18" fmla="*/ 56503 h 374006"/>
                    <a:gd name="connsiteX19" fmla="*/ 254972 w 265982"/>
                    <a:gd name="connsiteY19" fmla="*/ 24 h 374006"/>
                    <a:gd name="connsiteX20" fmla="*/ 245386 w 265982"/>
                    <a:gd name="connsiteY20" fmla="*/ 8185 h 374006"/>
                    <a:gd name="connsiteX21" fmla="*/ 239427 w 265982"/>
                    <a:gd name="connsiteY21" fmla="*/ 14792 h 374006"/>
                    <a:gd name="connsiteX22" fmla="*/ 237484 w 265982"/>
                    <a:gd name="connsiteY22" fmla="*/ 18030 h 374006"/>
                    <a:gd name="connsiteX23" fmla="*/ 205618 w 265982"/>
                    <a:gd name="connsiteY23" fmla="*/ 205993 h 374006"/>
                    <a:gd name="connsiteX24" fmla="*/ 201343 w 265982"/>
                    <a:gd name="connsiteY24" fmla="*/ 211174 h 374006"/>
                    <a:gd name="connsiteX25" fmla="*/ 202250 w 265982"/>
                    <a:gd name="connsiteY25" fmla="*/ 210268 h 374006"/>
                    <a:gd name="connsiteX26" fmla="*/ 202250 w 265982"/>
                    <a:gd name="connsiteY26" fmla="*/ 210268 h 374006"/>
                    <a:gd name="connsiteX27" fmla="*/ 202379 w 265982"/>
                    <a:gd name="connsiteY27" fmla="*/ 210138 h 374006"/>
                    <a:gd name="connsiteX28" fmla="*/ 202898 w 265982"/>
                    <a:gd name="connsiteY28" fmla="*/ 209620 h 374006"/>
                    <a:gd name="connsiteX29" fmla="*/ 201602 w 265982"/>
                    <a:gd name="connsiteY29" fmla="*/ 210656 h 374006"/>
                    <a:gd name="connsiteX30" fmla="*/ 199918 w 265982"/>
                    <a:gd name="connsiteY30" fmla="*/ 211951 h 374006"/>
                    <a:gd name="connsiteX31" fmla="*/ 189296 w 265982"/>
                    <a:gd name="connsiteY31" fmla="*/ 203402 h 374006"/>
                    <a:gd name="connsiteX32" fmla="*/ 135925 w 265982"/>
                    <a:gd name="connsiteY32" fmla="*/ 172830 h 374006"/>
                    <a:gd name="connsiteX33" fmla="*/ 107038 w 265982"/>
                    <a:gd name="connsiteY33" fmla="*/ 160395 h 374006"/>
                    <a:gd name="connsiteX34" fmla="*/ 82555 w 265982"/>
                    <a:gd name="connsiteY34" fmla="*/ 157156 h 374006"/>
                    <a:gd name="connsiteX35" fmla="*/ 71803 w 265982"/>
                    <a:gd name="connsiteY35" fmla="*/ 164540 h 374006"/>
                    <a:gd name="connsiteX36" fmla="*/ 58201 w 265982"/>
                    <a:gd name="connsiteY36" fmla="*/ 180214 h 374006"/>
                    <a:gd name="connsiteX37" fmla="*/ 65455 w 265982"/>
                    <a:gd name="connsiteY37" fmla="*/ 199386 h 374006"/>
                    <a:gd name="connsiteX38" fmla="*/ 88773 w 265982"/>
                    <a:gd name="connsiteY38" fmla="*/ 213895 h 374006"/>
                    <a:gd name="connsiteX39" fmla="*/ 117660 w 265982"/>
                    <a:gd name="connsiteY39" fmla="*/ 227108 h 374006"/>
                    <a:gd name="connsiteX40" fmla="*/ 167662 w 265982"/>
                    <a:gd name="connsiteY40" fmla="*/ 237471 h 374006"/>
                    <a:gd name="connsiteX41" fmla="*/ 182689 w 265982"/>
                    <a:gd name="connsiteY41" fmla="*/ 230217 h 374006"/>
                    <a:gd name="connsiteX42" fmla="*/ 197586 w 265982"/>
                    <a:gd name="connsiteY42" fmla="*/ 251073 h 374006"/>
                    <a:gd name="connsiteX43" fmla="*/ 197586 w 265982"/>
                    <a:gd name="connsiteY43" fmla="*/ 274390 h 374006"/>
                    <a:gd name="connsiteX44" fmla="*/ 194348 w 265982"/>
                    <a:gd name="connsiteY44" fmla="*/ 281774 h 374006"/>
                    <a:gd name="connsiteX45" fmla="*/ 193959 w 265982"/>
                    <a:gd name="connsiteY45" fmla="*/ 282033 h 374006"/>
                    <a:gd name="connsiteX46" fmla="*/ 168958 w 265982"/>
                    <a:gd name="connsiteY46" fmla="*/ 290971 h 374006"/>
                    <a:gd name="connsiteX47" fmla="*/ 155097 w 265982"/>
                    <a:gd name="connsiteY47" fmla="*/ 274390 h 374006"/>
                    <a:gd name="connsiteX48" fmla="*/ 105743 w 265982"/>
                    <a:gd name="connsiteY48" fmla="*/ 240839 h 374006"/>
                    <a:gd name="connsiteX49" fmla="*/ 77373 w 265982"/>
                    <a:gd name="connsiteY49" fmla="*/ 226201 h 374006"/>
                    <a:gd name="connsiteX50" fmla="*/ 48615 w 265982"/>
                    <a:gd name="connsiteY50" fmla="*/ 213247 h 374006"/>
                    <a:gd name="connsiteX51" fmla="*/ 23744 w 265982"/>
                    <a:gd name="connsiteY51" fmla="*/ 213117 h 374006"/>
                    <a:gd name="connsiteX52" fmla="*/ 10660 w 265982"/>
                    <a:gd name="connsiteY52" fmla="*/ 224387 h 374006"/>
                    <a:gd name="connsiteX53" fmla="*/ 167 w 265982"/>
                    <a:gd name="connsiteY53" fmla="*/ 239673 h 374006"/>
                    <a:gd name="connsiteX54" fmla="*/ 140718 w 265982"/>
                    <a:gd name="connsiteY54" fmla="*/ 211692 h 374006"/>
                    <a:gd name="connsiteX55" fmla="*/ 91493 w 265982"/>
                    <a:gd name="connsiteY55" fmla="*/ 187598 h 374006"/>
                    <a:gd name="connsiteX56" fmla="*/ 77762 w 265982"/>
                    <a:gd name="connsiteY56" fmla="*/ 175292 h 374006"/>
                    <a:gd name="connsiteX57" fmla="*/ 93954 w 265982"/>
                    <a:gd name="connsiteY57" fmla="*/ 180214 h 374006"/>
                    <a:gd name="connsiteX58" fmla="*/ 119085 w 265982"/>
                    <a:gd name="connsiteY58" fmla="*/ 191355 h 374006"/>
                    <a:gd name="connsiteX59" fmla="*/ 166108 w 265982"/>
                    <a:gd name="connsiteY59" fmla="*/ 217651 h 374006"/>
                    <a:gd name="connsiteX60" fmla="*/ 171290 w 265982"/>
                    <a:gd name="connsiteY60" fmla="*/ 221278 h 374006"/>
                    <a:gd name="connsiteX61" fmla="*/ 140718 w 265982"/>
                    <a:gd name="connsiteY61" fmla="*/ 211692 h 374006"/>
                    <a:gd name="connsiteX62" fmla="*/ 38382 w 265982"/>
                    <a:gd name="connsiteY62" fmla="*/ 234621 h 374006"/>
                    <a:gd name="connsiteX63" fmla="*/ 88384 w 265982"/>
                    <a:gd name="connsiteY63" fmla="*/ 259104 h 374006"/>
                    <a:gd name="connsiteX64" fmla="*/ 132816 w 265982"/>
                    <a:gd name="connsiteY64" fmla="*/ 288510 h 374006"/>
                    <a:gd name="connsiteX65" fmla="*/ 137609 w 265982"/>
                    <a:gd name="connsiteY65" fmla="*/ 292525 h 374006"/>
                    <a:gd name="connsiteX66" fmla="*/ 103152 w 265982"/>
                    <a:gd name="connsiteY66" fmla="*/ 286437 h 374006"/>
                    <a:gd name="connsiteX67" fmla="*/ 54963 w 265982"/>
                    <a:gd name="connsiteY67" fmla="*/ 264674 h 374006"/>
                    <a:gd name="connsiteX68" fmla="*/ 35273 w 265982"/>
                    <a:gd name="connsiteY68" fmla="*/ 249389 h 374006"/>
                    <a:gd name="connsiteX69" fmla="*/ 20375 w 265982"/>
                    <a:gd name="connsiteY69" fmla="*/ 232678 h 374006"/>
                    <a:gd name="connsiteX70" fmla="*/ 18562 w 265982"/>
                    <a:gd name="connsiteY70" fmla="*/ 228662 h 374006"/>
                    <a:gd name="connsiteX71" fmla="*/ 38382 w 265982"/>
                    <a:gd name="connsiteY71" fmla="*/ 234621 h 374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65982" h="374006">
                      <a:moveTo>
                        <a:pt x="167" y="239673"/>
                      </a:moveTo>
                      <a:cubicBezTo>
                        <a:pt x="-1128" y="247834"/>
                        <a:pt x="5349" y="255607"/>
                        <a:pt x="10790" y="261047"/>
                      </a:cubicBezTo>
                      <a:cubicBezTo>
                        <a:pt x="17137" y="267395"/>
                        <a:pt x="24262" y="273224"/>
                        <a:pt x="31516" y="278535"/>
                      </a:cubicBezTo>
                      <a:cubicBezTo>
                        <a:pt x="62476" y="301334"/>
                        <a:pt x="103670" y="313511"/>
                        <a:pt x="142143" y="310402"/>
                      </a:cubicBezTo>
                      <a:cubicBezTo>
                        <a:pt x="145382" y="310143"/>
                        <a:pt x="148620" y="309754"/>
                        <a:pt x="151859" y="309106"/>
                      </a:cubicBezTo>
                      <a:cubicBezTo>
                        <a:pt x="154579" y="313770"/>
                        <a:pt x="156651" y="318822"/>
                        <a:pt x="157429" y="324263"/>
                      </a:cubicBezTo>
                      <a:cubicBezTo>
                        <a:pt x="158595" y="331646"/>
                        <a:pt x="157559" y="339289"/>
                        <a:pt x="154708" y="346285"/>
                      </a:cubicBezTo>
                      <a:cubicBezTo>
                        <a:pt x="153672" y="348875"/>
                        <a:pt x="152506" y="351207"/>
                        <a:pt x="150952" y="353539"/>
                      </a:cubicBezTo>
                      <a:cubicBezTo>
                        <a:pt x="143179" y="358720"/>
                        <a:pt x="133982" y="361700"/>
                        <a:pt x="124785" y="363125"/>
                      </a:cubicBezTo>
                      <a:cubicBezTo>
                        <a:pt x="126598" y="366622"/>
                        <a:pt x="128153" y="370249"/>
                        <a:pt x="129448" y="374006"/>
                      </a:cubicBezTo>
                      <a:cubicBezTo>
                        <a:pt x="133853" y="371804"/>
                        <a:pt x="138128" y="369084"/>
                        <a:pt x="142014" y="365716"/>
                      </a:cubicBezTo>
                      <a:cubicBezTo>
                        <a:pt x="156392" y="353798"/>
                        <a:pt x="172067" y="337994"/>
                        <a:pt x="174917" y="318692"/>
                      </a:cubicBezTo>
                      <a:cubicBezTo>
                        <a:pt x="175823" y="312863"/>
                        <a:pt x="175305" y="307293"/>
                        <a:pt x="173751" y="301982"/>
                      </a:cubicBezTo>
                      <a:cubicBezTo>
                        <a:pt x="178026" y="299780"/>
                        <a:pt x="182041" y="297189"/>
                        <a:pt x="185798" y="294080"/>
                      </a:cubicBezTo>
                      <a:cubicBezTo>
                        <a:pt x="200436" y="282033"/>
                        <a:pt x="216888" y="265581"/>
                        <a:pt x="217147" y="245243"/>
                      </a:cubicBezTo>
                      <a:cubicBezTo>
                        <a:pt x="217276" y="232548"/>
                        <a:pt x="210411" y="222444"/>
                        <a:pt x="201731" y="214024"/>
                      </a:cubicBezTo>
                      <a:cubicBezTo>
                        <a:pt x="204063" y="211563"/>
                        <a:pt x="206395" y="209102"/>
                        <a:pt x="208597" y="206640"/>
                      </a:cubicBezTo>
                      <a:cubicBezTo>
                        <a:pt x="219608" y="194723"/>
                        <a:pt x="228806" y="181639"/>
                        <a:pt x="237096" y="167649"/>
                      </a:cubicBezTo>
                      <a:cubicBezTo>
                        <a:pt x="256786" y="134098"/>
                        <a:pt x="267279" y="95495"/>
                        <a:pt x="265854" y="56503"/>
                      </a:cubicBezTo>
                      <a:cubicBezTo>
                        <a:pt x="265206" y="37202"/>
                        <a:pt x="261449" y="18160"/>
                        <a:pt x="254972" y="24"/>
                      </a:cubicBezTo>
                      <a:cubicBezTo>
                        <a:pt x="254843" y="-494"/>
                        <a:pt x="246034" y="7537"/>
                        <a:pt x="245386" y="8185"/>
                      </a:cubicBezTo>
                      <a:cubicBezTo>
                        <a:pt x="243314" y="10258"/>
                        <a:pt x="241241" y="12460"/>
                        <a:pt x="239427" y="14792"/>
                      </a:cubicBezTo>
                      <a:cubicBezTo>
                        <a:pt x="238909" y="15439"/>
                        <a:pt x="237096" y="17123"/>
                        <a:pt x="237484" y="18030"/>
                      </a:cubicBezTo>
                      <a:cubicBezTo>
                        <a:pt x="260154" y="81246"/>
                        <a:pt x="246164" y="153140"/>
                        <a:pt x="205618" y="205993"/>
                      </a:cubicBezTo>
                      <a:cubicBezTo>
                        <a:pt x="204193" y="207936"/>
                        <a:pt x="202898" y="210138"/>
                        <a:pt x="201343" y="211174"/>
                      </a:cubicBezTo>
                      <a:cubicBezTo>
                        <a:pt x="201472" y="211045"/>
                        <a:pt x="201990" y="210527"/>
                        <a:pt x="202250" y="210268"/>
                      </a:cubicBezTo>
                      <a:cubicBezTo>
                        <a:pt x="202250" y="210268"/>
                        <a:pt x="202250" y="210268"/>
                        <a:pt x="202250" y="210268"/>
                      </a:cubicBezTo>
                      <a:cubicBezTo>
                        <a:pt x="202250" y="210268"/>
                        <a:pt x="202250" y="210138"/>
                        <a:pt x="202379" y="210138"/>
                      </a:cubicBezTo>
                      <a:cubicBezTo>
                        <a:pt x="202638" y="210008"/>
                        <a:pt x="202768" y="209749"/>
                        <a:pt x="202898" y="209620"/>
                      </a:cubicBezTo>
                      <a:cubicBezTo>
                        <a:pt x="203286" y="209231"/>
                        <a:pt x="202120" y="210268"/>
                        <a:pt x="201602" y="210656"/>
                      </a:cubicBezTo>
                      <a:cubicBezTo>
                        <a:pt x="201084" y="211045"/>
                        <a:pt x="200436" y="211563"/>
                        <a:pt x="199918" y="211951"/>
                      </a:cubicBezTo>
                      <a:cubicBezTo>
                        <a:pt x="196550" y="208843"/>
                        <a:pt x="192793" y="205993"/>
                        <a:pt x="189296" y="203402"/>
                      </a:cubicBezTo>
                      <a:cubicBezTo>
                        <a:pt x="172715" y="191355"/>
                        <a:pt x="154190" y="182028"/>
                        <a:pt x="135925" y="172830"/>
                      </a:cubicBezTo>
                      <a:cubicBezTo>
                        <a:pt x="126598" y="168167"/>
                        <a:pt x="117012" y="163763"/>
                        <a:pt x="107038" y="160395"/>
                      </a:cubicBezTo>
                      <a:cubicBezTo>
                        <a:pt x="99395" y="157933"/>
                        <a:pt x="90586" y="154824"/>
                        <a:pt x="82555" y="157156"/>
                      </a:cubicBezTo>
                      <a:cubicBezTo>
                        <a:pt x="78280" y="158322"/>
                        <a:pt x="75041" y="161561"/>
                        <a:pt x="71803" y="164540"/>
                      </a:cubicBezTo>
                      <a:cubicBezTo>
                        <a:pt x="67140" y="168944"/>
                        <a:pt x="60792" y="174255"/>
                        <a:pt x="58201" y="180214"/>
                      </a:cubicBezTo>
                      <a:cubicBezTo>
                        <a:pt x="55092" y="187469"/>
                        <a:pt x="60274" y="194723"/>
                        <a:pt x="65455" y="199386"/>
                      </a:cubicBezTo>
                      <a:cubicBezTo>
                        <a:pt x="72191" y="205474"/>
                        <a:pt x="80741" y="209749"/>
                        <a:pt x="88773" y="213895"/>
                      </a:cubicBezTo>
                      <a:cubicBezTo>
                        <a:pt x="98229" y="218688"/>
                        <a:pt x="107945" y="222962"/>
                        <a:pt x="117660" y="227108"/>
                      </a:cubicBezTo>
                      <a:cubicBezTo>
                        <a:pt x="133334" y="233844"/>
                        <a:pt x="150174" y="242523"/>
                        <a:pt x="167662" y="237471"/>
                      </a:cubicBezTo>
                      <a:cubicBezTo>
                        <a:pt x="172974" y="235916"/>
                        <a:pt x="178026" y="233326"/>
                        <a:pt x="182689" y="230217"/>
                      </a:cubicBezTo>
                      <a:cubicBezTo>
                        <a:pt x="189166" y="236046"/>
                        <a:pt x="194736" y="242912"/>
                        <a:pt x="197586" y="251073"/>
                      </a:cubicBezTo>
                      <a:cubicBezTo>
                        <a:pt x="200177" y="258586"/>
                        <a:pt x="200047" y="266876"/>
                        <a:pt x="197586" y="274390"/>
                      </a:cubicBezTo>
                      <a:cubicBezTo>
                        <a:pt x="196809" y="276981"/>
                        <a:pt x="195643" y="279442"/>
                        <a:pt x="194348" y="281774"/>
                      </a:cubicBezTo>
                      <a:cubicBezTo>
                        <a:pt x="194218" y="281903"/>
                        <a:pt x="194089" y="281903"/>
                        <a:pt x="193959" y="282033"/>
                      </a:cubicBezTo>
                      <a:cubicBezTo>
                        <a:pt x="186316" y="286696"/>
                        <a:pt x="177767" y="289416"/>
                        <a:pt x="168958" y="290971"/>
                      </a:cubicBezTo>
                      <a:cubicBezTo>
                        <a:pt x="165331" y="284883"/>
                        <a:pt x="160538" y="279312"/>
                        <a:pt x="155097" y="274390"/>
                      </a:cubicBezTo>
                      <a:cubicBezTo>
                        <a:pt x="140330" y="261177"/>
                        <a:pt x="122842" y="250554"/>
                        <a:pt x="105743" y="240839"/>
                      </a:cubicBezTo>
                      <a:cubicBezTo>
                        <a:pt x="96415" y="235528"/>
                        <a:pt x="86959" y="230605"/>
                        <a:pt x="77373" y="226201"/>
                      </a:cubicBezTo>
                      <a:cubicBezTo>
                        <a:pt x="67917" y="221797"/>
                        <a:pt x="58331" y="217133"/>
                        <a:pt x="48615" y="213247"/>
                      </a:cubicBezTo>
                      <a:cubicBezTo>
                        <a:pt x="40584" y="210008"/>
                        <a:pt x="31516" y="208843"/>
                        <a:pt x="23744" y="213117"/>
                      </a:cubicBezTo>
                      <a:cubicBezTo>
                        <a:pt x="18691" y="215838"/>
                        <a:pt x="14546" y="220372"/>
                        <a:pt x="10660" y="224387"/>
                      </a:cubicBezTo>
                      <a:cubicBezTo>
                        <a:pt x="6774" y="228662"/>
                        <a:pt x="1203" y="233714"/>
                        <a:pt x="167" y="239673"/>
                      </a:cubicBezTo>
                      <a:close/>
                      <a:moveTo>
                        <a:pt x="140718" y="211692"/>
                      </a:moveTo>
                      <a:cubicBezTo>
                        <a:pt x="123878" y="204438"/>
                        <a:pt x="106908" y="197443"/>
                        <a:pt x="91493" y="187598"/>
                      </a:cubicBezTo>
                      <a:cubicBezTo>
                        <a:pt x="86312" y="184360"/>
                        <a:pt x="81000" y="180603"/>
                        <a:pt x="77762" y="175292"/>
                      </a:cubicBezTo>
                      <a:cubicBezTo>
                        <a:pt x="83332" y="176328"/>
                        <a:pt x="88902" y="178401"/>
                        <a:pt x="93954" y="180214"/>
                      </a:cubicBezTo>
                      <a:cubicBezTo>
                        <a:pt x="102633" y="183323"/>
                        <a:pt x="110924" y="187209"/>
                        <a:pt x="119085" y="191355"/>
                      </a:cubicBezTo>
                      <a:cubicBezTo>
                        <a:pt x="135018" y="199386"/>
                        <a:pt x="151211" y="207677"/>
                        <a:pt x="166108" y="217651"/>
                      </a:cubicBezTo>
                      <a:cubicBezTo>
                        <a:pt x="167792" y="218817"/>
                        <a:pt x="169605" y="219983"/>
                        <a:pt x="171290" y="221278"/>
                      </a:cubicBezTo>
                      <a:cubicBezTo>
                        <a:pt x="160667" y="220501"/>
                        <a:pt x="150304" y="215838"/>
                        <a:pt x="140718" y="211692"/>
                      </a:cubicBezTo>
                      <a:close/>
                      <a:moveTo>
                        <a:pt x="38382" y="234621"/>
                      </a:moveTo>
                      <a:cubicBezTo>
                        <a:pt x="55222" y="242653"/>
                        <a:pt x="72191" y="249777"/>
                        <a:pt x="88384" y="259104"/>
                      </a:cubicBezTo>
                      <a:cubicBezTo>
                        <a:pt x="103799" y="267783"/>
                        <a:pt x="119085" y="277369"/>
                        <a:pt x="132816" y="288510"/>
                      </a:cubicBezTo>
                      <a:cubicBezTo>
                        <a:pt x="134371" y="289805"/>
                        <a:pt x="136055" y="291101"/>
                        <a:pt x="137609" y="292525"/>
                      </a:cubicBezTo>
                      <a:cubicBezTo>
                        <a:pt x="125951" y="291748"/>
                        <a:pt x="114422" y="289675"/>
                        <a:pt x="103152" y="286437"/>
                      </a:cubicBezTo>
                      <a:cubicBezTo>
                        <a:pt x="86182" y="281644"/>
                        <a:pt x="69601" y="274390"/>
                        <a:pt x="54963" y="264674"/>
                      </a:cubicBezTo>
                      <a:cubicBezTo>
                        <a:pt x="47968" y="260011"/>
                        <a:pt x="41620" y="254700"/>
                        <a:pt x="35273" y="249389"/>
                      </a:cubicBezTo>
                      <a:cubicBezTo>
                        <a:pt x="29573" y="244466"/>
                        <a:pt x="24003" y="239285"/>
                        <a:pt x="20375" y="232678"/>
                      </a:cubicBezTo>
                      <a:cubicBezTo>
                        <a:pt x="19728" y="231382"/>
                        <a:pt x="19080" y="230087"/>
                        <a:pt x="18562" y="228662"/>
                      </a:cubicBezTo>
                      <a:cubicBezTo>
                        <a:pt x="25428" y="228533"/>
                        <a:pt x="32034" y="231642"/>
                        <a:pt x="38382" y="234621"/>
                      </a:cubicBezTo>
                      <a:close/>
                    </a:path>
                  </a:pathLst>
                </a:custGeom>
                <a:solidFill>
                  <a:srgbClr val="F7931E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F3178C9-B37E-4969-886D-42E35B1119F2}"/>
                    </a:ext>
                  </a:extLst>
                </p:cNvPr>
                <p:cNvSpPr/>
                <p:nvPr/>
              </p:nvSpPr>
              <p:spPr>
                <a:xfrm>
                  <a:off x="4968482" y="3074436"/>
                  <a:ext cx="250117" cy="234272"/>
                </a:xfrm>
                <a:custGeom>
                  <a:avLst/>
                  <a:gdLst>
                    <a:gd name="connsiteX0" fmla="*/ 24 w 250117"/>
                    <a:gd name="connsiteY0" fmla="*/ 232011 h 234272"/>
                    <a:gd name="connsiteX1" fmla="*/ 121791 w 250117"/>
                    <a:gd name="connsiteY1" fmla="*/ 229161 h 234272"/>
                    <a:gd name="connsiteX2" fmla="*/ 168685 w 250117"/>
                    <a:gd name="connsiteY2" fmla="*/ 214912 h 234272"/>
                    <a:gd name="connsiteX3" fmla="*/ 193945 w 250117"/>
                    <a:gd name="connsiteY3" fmla="*/ 191335 h 234272"/>
                    <a:gd name="connsiteX4" fmla="*/ 204567 w 250117"/>
                    <a:gd name="connsiteY4" fmla="*/ 170479 h 234272"/>
                    <a:gd name="connsiteX5" fmla="*/ 205215 w 250117"/>
                    <a:gd name="connsiteY5" fmla="*/ 158303 h 234272"/>
                    <a:gd name="connsiteX6" fmla="*/ 209490 w 250117"/>
                    <a:gd name="connsiteY6" fmla="*/ 156230 h 234272"/>
                    <a:gd name="connsiteX7" fmla="*/ 231382 w 250117"/>
                    <a:gd name="connsiteY7" fmla="*/ 138483 h 234272"/>
                    <a:gd name="connsiteX8" fmla="*/ 247445 w 250117"/>
                    <a:gd name="connsiteY8" fmla="*/ 116202 h 234272"/>
                    <a:gd name="connsiteX9" fmla="*/ 246797 w 250117"/>
                    <a:gd name="connsiteY9" fmla="*/ 82651 h 234272"/>
                    <a:gd name="connsiteX10" fmla="*/ 242134 w 250117"/>
                    <a:gd name="connsiteY10" fmla="*/ 71770 h 234272"/>
                    <a:gd name="connsiteX11" fmla="*/ 239284 w 250117"/>
                    <a:gd name="connsiteY11" fmla="*/ 66847 h 234272"/>
                    <a:gd name="connsiteX12" fmla="*/ 200811 w 250117"/>
                    <a:gd name="connsiteY12" fmla="*/ 30317 h 234272"/>
                    <a:gd name="connsiteX13" fmla="*/ 172960 w 250117"/>
                    <a:gd name="connsiteY13" fmla="*/ 16327 h 234272"/>
                    <a:gd name="connsiteX14" fmla="*/ 144331 w 250117"/>
                    <a:gd name="connsiteY14" fmla="*/ 4021 h 234272"/>
                    <a:gd name="connsiteX15" fmla="*/ 117905 w 250117"/>
                    <a:gd name="connsiteY15" fmla="*/ 1430 h 234272"/>
                    <a:gd name="connsiteX16" fmla="*/ 106765 w 250117"/>
                    <a:gd name="connsiteY16" fmla="*/ 8684 h 234272"/>
                    <a:gd name="connsiteX17" fmla="*/ 91220 w 250117"/>
                    <a:gd name="connsiteY17" fmla="*/ 26172 h 234272"/>
                    <a:gd name="connsiteX18" fmla="*/ 118164 w 250117"/>
                    <a:gd name="connsiteY18" fmla="*/ 63868 h 234272"/>
                    <a:gd name="connsiteX19" fmla="*/ 175809 w 250117"/>
                    <a:gd name="connsiteY19" fmla="*/ 86149 h 234272"/>
                    <a:gd name="connsiteX20" fmla="*/ 224258 w 250117"/>
                    <a:gd name="connsiteY20" fmla="*/ 89646 h 234272"/>
                    <a:gd name="connsiteX21" fmla="*/ 232159 w 250117"/>
                    <a:gd name="connsiteY21" fmla="*/ 123068 h 234272"/>
                    <a:gd name="connsiteX22" fmla="*/ 227755 w 250117"/>
                    <a:gd name="connsiteY22" fmla="*/ 137317 h 234272"/>
                    <a:gd name="connsiteX23" fmla="*/ 226848 w 250117"/>
                    <a:gd name="connsiteY23" fmla="*/ 137835 h 234272"/>
                    <a:gd name="connsiteX24" fmla="*/ 217781 w 250117"/>
                    <a:gd name="connsiteY24" fmla="*/ 142110 h 234272"/>
                    <a:gd name="connsiteX25" fmla="*/ 202754 w 250117"/>
                    <a:gd name="connsiteY25" fmla="*/ 146385 h 234272"/>
                    <a:gd name="connsiteX26" fmla="*/ 192391 w 250117"/>
                    <a:gd name="connsiteY26" fmla="*/ 127084 h 234272"/>
                    <a:gd name="connsiteX27" fmla="*/ 143554 w 250117"/>
                    <a:gd name="connsiteY27" fmla="*/ 99492 h 234272"/>
                    <a:gd name="connsiteX28" fmla="*/ 90702 w 250117"/>
                    <a:gd name="connsiteY28" fmla="*/ 96642 h 234272"/>
                    <a:gd name="connsiteX29" fmla="*/ 65312 w 250117"/>
                    <a:gd name="connsiteY29" fmla="*/ 116332 h 234272"/>
                    <a:gd name="connsiteX30" fmla="*/ 59612 w 250117"/>
                    <a:gd name="connsiteY30" fmla="*/ 136281 h 234272"/>
                    <a:gd name="connsiteX31" fmla="*/ 106635 w 250117"/>
                    <a:gd name="connsiteY31" fmla="*/ 160246 h 234272"/>
                    <a:gd name="connsiteX32" fmla="*/ 164928 w 250117"/>
                    <a:gd name="connsiteY32" fmla="*/ 166593 h 234272"/>
                    <a:gd name="connsiteX33" fmla="*/ 185136 w 250117"/>
                    <a:gd name="connsiteY33" fmla="*/ 164650 h 234272"/>
                    <a:gd name="connsiteX34" fmla="*/ 187339 w 250117"/>
                    <a:gd name="connsiteY34" fmla="*/ 184729 h 234272"/>
                    <a:gd name="connsiteX35" fmla="*/ 184877 w 250117"/>
                    <a:gd name="connsiteY35" fmla="*/ 194704 h 234272"/>
                    <a:gd name="connsiteX36" fmla="*/ 183323 w 250117"/>
                    <a:gd name="connsiteY36" fmla="*/ 198072 h 234272"/>
                    <a:gd name="connsiteX37" fmla="*/ 169721 w 250117"/>
                    <a:gd name="connsiteY37" fmla="*/ 204549 h 234272"/>
                    <a:gd name="connsiteX38" fmla="*/ 122569 w 250117"/>
                    <a:gd name="connsiteY38" fmla="*/ 213357 h 234272"/>
                    <a:gd name="connsiteX39" fmla="*/ 69328 w 250117"/>
                    <a:gd name="connsiteY39" fmla="*/ 216337 h 234272"/>
                    <a:gd name="connsiteX40" fmla="*/ 17512 w 250117"/>
                    <a:gd name="connsiteY40" fmla="*/ 214005 h 234272"/>
                    <a:gd name="connsiteX41" fmla="*/ 14403 w 250117"/>
                    <a:gd name="connsiteY41" fmla="*/ 216078 h 234272"/>
                    <a:gd name="connsiteX42" fmla="*/ 7926 w 250117"/>
                    <a:gd name="connsiteY42" fmla="*/ 222166 h 234272"/>
                    <a:gd name="connsiteX43" fmla="*/ 1967 w 250117"/>
                    <a:gd name="connsiteY43" fmla="*/ 228772 h 234272"/>
                    <a:gd name="connsiteX44" fmla="*/ 24 w 250117"/>
                    <a:gd name="connsiteY44" fmla="*/ 232011 h 234272"/>
                    <a:gd name="connsiteX45" fmla="*/ 143683 w 250117"/>
                    <a:gd name="connsiteY45" fmla="*/ 49878 h 234272"/>
                    <a:gd name="connsiteX46" fmla="*/ 107672 w 250117"/>
                    <a:gd name="connsiteY46" fmla="*/ 19306 h 234272"/>
                    <a:gd name="connsiteX47" fmla="*/ 107412 w 250117"/>
                    <a:gd name="connsiteY47" fmla="*/ 18011 h 234272"/>
                    <a:gd name="connsiteX48" fmla="*/ 109096 w 250117"/>
                    <a:gd name="connsiteY48" fmla="*/ 17881 h 234272"/>
                    <a:gd name="connsiteX49" fmla="*/ 133709 w 250117"/>
                    <a:gd name="connsiteY49" fmla="*/ 25006 h 234272"/>
                    <a:gd name="connsiteX50" fmla="*/ 183193 w 250117"/>
                    <a:gd name="connsiteY50" fmla="*/ 48194 h 234272"/>
                    <a:gd name="connsiteX51" fmla="*/ 211951 w 250117"/>
                    <a:gd name="connsiteY51" fmla="*/ 71770 h 234272"/>
                    <a:gd name="connsiteX52" fmla="*/ 143683 w 250117"/>
                    <a:gd name="connsiteY52" fmla="*/ 49878 h 234272"/>
                    <a:gd name="connsiteX53" fmla="*/ 176846 w 250117"/>
                    <a:gd name="connsiteY53" fmla="*/ 148458 h 234272"/>
                    <a:gd name="connsiteX54" fmla="*/ 125030 w 250117"/>
                    <a:gd name="connsiteY54" fmla="*/ 142240 h 234272"/>
                    <a:gd name="connsiteX55" fmla="*/ 80857 w 250117"/>
                    <a:gd name="connsiteY55" fmla="*/ 123327 h 234272"/>
                    <a:gd name="connsiteX56" fmla="*/ 75934 w 250117"/>
                    <a:gd name="connsiteY56" fmla="*/ 114259 h 234272"/>
                    <a:gd name="connsiteX57" fmla="*/ 75934 w 250117"/>
                    <a:gd name="connsiteY57" fmla="*/ 114130 h 234272"/>
                    <a:gd name="connsiteX58" fmla="*/ 87075 w 250117"/>
                    <a:gd name="connsiteY58" fmla="*/ 112705 h 234272"/>
                    <a:gd name="connsiteX59" fmla="*/ 135652 w 250117"/>
                    <a:gd name="connsiteY59" fmla="*/ 120218 h 234272"/>
                    <a:gd name="connsiteX60" fmla="*/ 175550 w 250117"/>
                    <a:gd name="connsiteY60" fmla="*/ 146126 h 234272"/>
                    <a:gd name="connsiteX61" fmla="*/ 177234 w 250117"/>
                    <a:gd name="connsiteY61" fmla="*/ 148458 h 234272"/>
                    <a:gd name="connsiteX62" fmla="*/ 176846 w 250117"/>
                    <a:gd name="connsiteY62" fmla="*/ 148458 h 234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50117" h="234272">
                      <a:moveTo>
                        <a:pt x="24" y="232011"/>
                      </a:moveTo>
                      <a:cubicBezTo>
                        <a:pt x="40570" y="235768"/>
                        <a:pt x="81504" y="234861"/>
                        <a:pt x="121791" y="229161"/>
                      </a:cubicBezTo>
                      <a:cubicBezTo>
                        <a:pt x="137854" y="226829"/>
                        <a:pt x="154694" y="223850"/>
                        <a:pt x="168685" y="214912"/>
                      </a:cubicBezTo>
                      <a:cubicBezTo>
                        <a:pt x="178271" y="208694"/>
                        <a:pt x="186691" y="200144"/>
                        <a:pt x="193945" y="191335"/>
                      </a:cubicBezTo>
                      <a:cubicBezTo>
                        <a:pt x="199127" y="185118"/>
                        <a:pt x="203013" y="178381"/>
                        <a:pt x="204567" y="170479"/>
                      </a:cubicBezTo>
                      <a:cubicBezTo>
                        <a:pt x="205345" y="166464"/>
                        <a:pt x="205604" y="162319"/>
                        <a:pt x="205215" y="158303"/>
                      </a:cubicBezTo>
                      <a:cubicBezTo>
                        <a:pt x="206640" y="157655"/>
                        <a:pt x="208065" y="157007"/>
                        <a:pt x="209490" y="156230"/>
                      </a:cubicBezTo>
                      <a:cubicBezTo>
                        <a:pt x="217781" y="151696"/>
                        <a:pt x="224905" y="145219"/>
                        <a:pt x="231382" y="138483"/>
                      </a:cubicBezTo>
                      <a:cubicBezTo>
                        <a:pt x="237730" y="131877"/>
                        <a:pt x="244207" y="124881"/>
                        <a:pt x="247445" y="116202"/>
                      </a:cubicBezTo>
                      <a:cubicBezTo>
                        <a:pt x="251590" y="105321"/>
                        <a:pt x="250554" y="93533"/>
                        <a:pt x="246797" y="82651"/>
                      </a:cubicBezTo>
                      <a:cubicBezTo>
                        <a:pt x="245502" y="78895"/>
                        <a:pt x="243948" y="75268"/>
                        <a:pt x="242134" y="71770"/>
                      </a:cubicBezTo>
                      <a:cubicBezTo>
                        <a:pt x="241227" y="70086"/>
                        <a:pt x="240320" y="68402"/>
                        <a:pt x="239284" y="66847"/>
                      </a:cubicBezTo>
                      <a:cubicBezTo>
                        <a:pt x="229957" y="51562"/>
                        <a:pt x="215967" y="39644"/>
                        <a:pt x="200811" y="30317"/>
                      </a:cubicBezTo>
                      <a:cubicBezTo>
                        <a:pt x="191873" y="24876"/>
                        <a:pt x="182545" y="20343"/>
                        <a:pt x="172960" y="16327"/>
                      </a:cubicBezTo>
                      <a:cubicBezTo>
                        <a:pt x="163374" y="12311"/>
                        <a:pt x="153917" y="7907"/>
                        <a:pt x="144331" y="4021"/>
                      </a:cubicBezTo>
                      <a:cubicBezTo>
                        <a:pt x="135911" y="523"/>
                        <a:pt x="126714" y="-1550"/>
                        <a:pt x="117905" y="1430"/>
                      </a:cubicBezTo>
                      <a:cubicBezTo>
                        <a:pt x="113630" y="2855"/>
                        <a:pt x="110133" y="5705"/>
                        <a:pt x="106765" y="8684"/>
                      </a:cubicBezTo>
                      <a:cubicBezTo>
                        <a:pt x="101324" y="13736"/>
                        <a:pt x="94718" y="19565"/>
                        <a:pt x="91220" y="26172"/>
                      </a:cubicBezTo>
                      <a:cubicBezTo>
                        <a:pt x="82152" y="43401"/>
                        <a:pt x="106117" y="57391"/>
                        <a:pt x="118164" y="63868"/>
                      </a:cubicBezTo>
                      <a:cubicBezTo>
                        <a:pt x="136300" y="73584"/>
                        <a:pt x="155731" y="81226"/>
                        <a:pt x="175809" y="86149"/>
                      </a:cubicBezTo>
                      <a:cubicBezTo>
                        <a:pt x="191613" y="90035"/>
                        <a:pt x="208453" y="92108"/>
                        <a:pt x="224258" y="89646"/>
                      </a:cubicBezTo>
                      <a:cubicBezTo>
                        <a:pt x="229698" y="99880"/>
                        <a:pt x="233196" y="111539"/>
                        <a:pt x="232159" y="123068"/>
                      </a:cubicBezTo>
                      <a:cubicBezTo>
                        <a:pt x="231641" y="128379"/>
                        <a:pt x="230087" y="132913"/>
                        <a:pt x="227755" y="137317"/>
                      </a:cubicBezTo>
                      <a:cubicBezTo>
                        <a:pt x="227496" y="137447"/>
                        <a:pt x="227107" y="137706"/>
                        <a:pt x="226848" y="137835"/>
                      </a:cubicBezTo>
                      <a:cubicBezTo>
                        <a:pt x="223869" y="139519"/>
                        <a:pt x="220889" y="140944"/>
                        <a:pt x="217781" y="142110"/>
                      </a:cubicBezTo>
                      <a:cubicBezTo>
                        <a:pt x="212858" y="143924"/>
                        <a:pt x="207935" y="145349"/>
                        <a:pt x="202754" y="146385"/>
                      </a:cubicBezTo>
                      <a:cubicBezTo>
                        <a:pt x="200552" y="139390"/>
                        <a:pt x="196925" y="132783"/>
                        <a:pt x="192391" y="127084"/>
                      </a:cubicBezTo>
                      <a:cubicBezTo>
                        <a:pt x="180473" y="111927"/>
                        <a:pt x="161819" y="103766"/>
                        <a:pt x="143554" y="99492"/>
                      </a:cubicBezTo>
                      <a:cubicBezTo>
                        <a:pt x="126973" y="95476"/>
                        <a:pt x="107542" y="91978"/>
                        <a:pt x="90702" y="96642"/>
                      </a:cubicBezTo>
                      <a:cubicBezTo>
                        <a:pt x="80339" y="99492"/>
                        <a:pt x="72177" y="108559"/>
                        <a:pt x="65312" y="116332"/>
                      </a:cubicBezTo>
                      <a:cubicBezTo>
                        <a:pt x="60260" y="122161"/>
                        <a:pt x="55726" y="128508"/>
                        <a:pt x="59612" y="136281"/>
                      </a:cubicBezTo>
                      <a:cubicBezTo>
                        <a:pt x="67903" y="152992"/>
                        <a:pt x="90313" y="156878"/>
                        <a:pt x="106635" y="160246"/>
                      </a:cubicBezTo>
                      <a:cubicBezTo>
                        <a:pt x="125678" y="164262"/>
                        <a:pt x="145497" y="166982"/>
                        <a:pt x="164928" y="166593"/>
                      </a:cubicBezTo>
                      <a:cubicBezTo>
                        <a:pt x="171664" y="166464"/>
                        <a:pt x="178400" y="165816"/>
                        <a:pt x="185136" y="164650"/>
                      </a:cubicBezTo>
                      <a:cubicBezTo>
                        <a:pt x="187209" y="171127"/>
                        <a:pt x="188116" y="177993"/>
                        <a:pt x="187339" y="184729"/>
                      </a:cubicBezTo>
                      <a:cubicBezTo>
                        <a:pt x="186950" y="188097"/>
                        <a:pt x="186173" y="191465"/>
                        <a:pt x="184877" y="194704"/>
                      </a:cubicBezTo>
                      <a:cubicBezTo>
                        <a:pt x="184359" y="195869"/>
                        <a:pt x="183971" y="197035"/>
                        <a:pt x="183323" y="198072"/>
                      </a:cubicBezTo>
                      <a:cubicBezTo>
                        <a:pt x="179048" y="200662"/>
                        <a:pt x="174644" y="202864"/>
                        <a:pt x="169721" y="204549"/>
                      </a:cubicBezTo>
                      <a:cubicBezTo>
                        <a:pt x="154694" y="209860"/>
                        <a:pt x="138372" y="211544"/>
                        <a:pt x="122569" y="213357"/>
                      </a:cubicBezTo>
                      <a:cubicBezTo>
                        <a:pt x="104821" y="215300"/>
                        <a:pt x="87075" y="216207"/>
                        <a:pt x="69328" y="216337"/>
                      </a:cubicBezTo>
                      <a:cubicBezTo>
                        <a:pt x="52099" y="216466"/>
                        <a:pt x="34740" y="215689"/>
                        <a:pt x="17512" y="214005"/>
                      </a:cubicBezTo>
                      <a:cubicBezTo>
                        <a:pt x="16605" y="213875"/>
                        <a:pt x="14791" y="215689"/>
                        <a:pt x="14403" y="216078"/>
                      </a:cubicBezTo>
                      <a:cubicBezTo>
                        <a:pt x="12200" y="218021"/>
                        <a:pt x="9998" y="220093"/>
                        <a:pt x="7926" y="222166"/>
                      </a:cubicBezTo>
                      <a:cubicBezTo>
                        <a:pt x="5853" y="224239"/>
                        <a:pt x="3780" y="226441"/>
                        <a:pt x="1967" y="228772"/>
                      </a:cubicBezTo>
                      <a:cubicBezTo>
                        <a:pt x="1708" y="229032"/>
                        <a:pt x="-235" y="231881"/>
                        <a:pt x="24" y="232011"/>
                      </a:cubicBezTo>
                      <a:close/>
                      <a:moveTo>
                        <a:pt x="143683" y="49878"/>
                      </a:moveTo>
                      <a:cubicBezTo>
                        <a:pt x="130859" y="43530"/>
                        <a:pt x="111169" y="34851"/>
                        <a:pt x="107672" y="19306"/>
                      </a:cubicBezTo>
                      <a:cubicBezTo>
                        <a:pt x="107542" y="18918"/>
                        <a:pt x="107542" y="18529"/>
                        <a:pt x="107412" y="18011"/>
                      </a:cubicBezTo>
                      <a:cubicBezTo>
                        <a:pt x="107931" y="18011"/>
                        <a:pt x="108578" y="18011"/>
                        <a:pt x="109096" y="17881"/>
                      </a:cubicBezTo>
                      <a:cubicBezTo>
                        <a:pt x="117775" y="17752"/>
                        <a:pt x="125937" y="21508"/>
                        <a:pt x="133709" y="25006"/>
                      </a:cubicBezTo>
                      <a:cubicBezTo>
                        <a:pt x="150290" y="32778"/>
                        <a:pt x="167519" y="38608"/>
                        <a:pt x="183193" y="48194"/>
                      </a:cubicBezTo>
                      <a:cubicBezTo>
                        <a:pt x="193816" y="54671"/>
                        <a:pt x="203790" y="62443"/>
                        <a:pt x="211951" y="71770"/>
                      </a:cubicBezTo>
                      <a:cubicBezTo>
                        <a:pt x="188116" y="69050"/>
                        <a:pt x="164540" y="60241"/>
                        <a:pt x="143683" y="49878"/>
                      </a:cubicBezTo>
                      <a:close/>
                      <a:moveTo>
                        <a:pt x="176846" y="148458"/>
                      </a:moveTo>
                      <a:cubicBezTo>
                        <a:pt x="159488" y="148069"/>
                        <a:pt x="142000" y="145867"/>
                        <a:pt x="125030" y="142240"/>
                      </a:cubicBezTo>
                      <a:cubicBezTo>
                        <a:pt x="109615" y="139001"/>
                        <a:pt x="91608" y="135892"/>
                        <a:pt x="80857" y="123327"/>
                      </a:cubicBezTo>
                      <a:cubicBezTo>
                        <a:pt x="78654" y="120736"/>
                        <a:pt x="76582" y="117757"/>
                        <a:pt x="75934" y="114259"/>
                      </a:cubicBezTo>
                      <a:cubicBezTo>
                        <a:pt x="75934" y="114259"/>
                        <a:pt x="75934" y="114130"/>
                        <a:pt x="75934" y="114130"/>
                      </a:cubicBezTo>
                      <a:cubicBezTo>
                        <a:pt x="79432" y="113223"/>
                        <a:pt x="83188" y="112834"/>
                        <a:pt x="87075" y="112705"/>
                      </a:cubicBezTo>
                      <a:cubicBezTo>
                        <a:pt x="103267" y="112186"/>
                        <a:pt x="120366" y="115166"/>
                        <a:pt x="135652" y="120218"/>
                      </a:cubicBezTo>
                      <a:cubicBezTo>
                        <a:pt x="150938" y="125140"/>
                        <a:pt x="165705" y="133172"/>
                        <a:pt x="175550" y="146126"/>
                      </a:cubicBezTo>
                      <a:cubicBezTo>
                        <a:pt x="176198" y="146903"/>
                        <a:pt x="176716" y="147680"/>
                        <a:pt x="177234" y="148458"/>
                      </a:cubicBezTo>
                      <a:cubicBezTo>
                        <a:pt x="177105" y="148458"/>
                        <a:pt x="176975" y="148458"/>
                        <a:pt x="176846" y="148458"/>
                      </a:cubicBezTo>
                      <a:close/>
                    </a:path>
                  </a:pathLst>
                </a:custGeom>
                <a:solidFill>
                  <a:srgbClr val="F7931E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aphic 3">
                <a:extLst>
                  <a:ext uri="{FF2B5EF4-FFF2-40B4-BE49-F238E27FC236}">
                    <a16:creationId xmlns:a16="http://schemas.microsoft.com/office/drawing/2014/main" id="{C23FCA35-A8F3-47F7-B59F-D6C82754FE94}"/>
                  </a:ext>
                </a:extLst>
              </p:cNvPr>
              <p:cNvGrpSpPr/>
              <p:nvPr/>
            </p:nvGrpSpPr>
            <p:grpSpPr>
              <a:xfrm>
                <a:off x="4968483" y="2783211"/>
                <a:ext cx="383331" cy="525497"/>
                <a:chOff x="4968483" y="2783211"/>
                <a:chExt cx="383331" cy="525497"/>
              </a:xfrm>
              <a:solidFill>
                <a:srgbClr val="FBB03B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D585E66-A398-4437-9B91-C45DDE707AAC}"/>
                    </a:ext>
                  </a:extLst>
                </p:cNvPr>
                <p:cNvSpPr/>
                <p:nvPr/>
              </p:nvSpPr>
              <p:spPr>
                <a:xfrm>
                  <a:off x="5210616" y="3131179"/>
                  <a:ext cx="35494" cy="26037"/>
                </a:xfrm>
                <a:custGeom>
                  <a:avLst/>
                  <a:gdLst>
                    <a:gd name="connsiteX0" fmla="*/ 26297 w 35494"/>
                    <a:gd name="connsiteY0" fmla="*/ 5441 h 26037"/>
                    <a:gd name="connsiteX1" fmla="*/ 26297 w 35494"/>
                    <a:gd name="connsiteY1" fmla="*/ 5441 h 26037"/>
                    <a:gd name="connsiteX2" fmla="*/ 0 w 35494"/>
                    <a:gd name="connsiteY2" fmla="*/ 15156 h 26037"/>
                    <a:gd name="connsiteX3" fmla="*/ 4664 w 35494"/>
                    <a:gd name="connsiteY3" fmla="*/ 26038 h 26037"/>
                    <a:gd name="connsiteX4" fmla="*/ 17229 w 35494"/>
                    <a:gd name="connsiteY4" fmla="*/ 17747 h 26037"/>
                    <a:gd name="connsiteX5" fmla="*/ 35494 w 35494"/>
                    <a:gd name="connsiteY5" fmla="*/ 0 h 26037"/>
                    <a:gd name="connsiteX6" fmla="*/ 26297 w 35494"/>
                    <a:gd name="connsiteY6" fmla="*/ 5441 h 26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494" h="26037">
                      <a:moveTo>
                        <a:pt x="26297" y="5441"/>
                      </a:moveTo>
                      <a:cubicBezTo>
                        <a:pt x="26167" y="5441"/>
                        <a:pt x="26167" y="5441"/>
                        <a:pt x="26297" y="5441"/>
                      </a:cubicBezTo>
                      <a:cubicBezTo>
                        <a:pt x="18395" y="10752"/>
                        <a:pt x="9327" y="13731"/>
                        <a:pt x="0" y="15156"/>
                      </a:cubicBezTo>
                      <a:cubicBezTo>
                        <a:pt x="1814" y="18654"/>
                        <a:pt x="3368" y="22281"/>
                        <a:pt x="4664" y="26038"/>
                      </a:cubicBezTo>
                      <a:cubicBezTo>
                        <a:pt x="9068" y="23835"/>
                        <a:pt x="13343" y="21115"/>
                        <a:pt x="17229" y="17747"/>
                      </a:cubicBezTo>
                      <a:cubicBezTo>
                        <a:pt x="23447" y="12565"/>
                        <a:pt x="29924" y="6607"/>
                        <a:pt x="35494" y="0"/>
                      </a:cubicBezTo>
                      <a:cubicBezTo>
                        <a:pt x="32774" y="2332"/>
                        <a:pt x="29665" y="4275"/>
                        <a:pt x="26297" y="5441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51847C1-A59A-4930-8E2E-5BB2BD2B1D17}"/>
                    </a:ext>
                  </a:extLst>
                </p:cNvPr>
                <p:cNvSpPr/>
                <p:nvPr/>
              </p:nvSpPr>
              <p:spPr>
                <a:xfrm>
                  <a:off x="5143094" y="2783211"/>
                  <a:ext cx="208719" cy="239241"/>
                </a:xfrm>
                <a:custGeom>
                  <a:avLst/>
                  <a:gdLst>
                    <a:gd name="connsiteX0" fmla="*/ 20370 w 208719"/>
                    <a:gd name="connsiteY0" fmla="*/ 175421 h 239241"/>
                    <a:gd name="connsiteX1" fmla="*/ 18038 w 208719"/>
                    <a:gd name="connsiteY1" fmla="*/ 172312 h 239241"/>
                    <a:gd name="connsiteX2" fmla="*/ 15318 w 208719"/>
                    <a:gd name="connsiteY2" fmla="*/ 164022 h 239241"/>
                    <a:gd name="connsiteX3" fmla="*/ 14540 w 208719"/>
                    <a:gd name="connsiteY3" fmla="*/ 164799 h 239241"/>
                    <a:gd name="connsiteX4" fmla="*/ 939 w 208719"/>
                    <a:gd name="connsiteY4" fmla="*/ 180473 h 239241"/>
                    <a:gd name="connsiteX5" fmla="*/ 8193 w 208719"/>
                    <a:gd name="connsiteY5" fmla="*/ 199645 h 239241"/>
                    <a:gd name="connsiteX6" fmla="*/ 31510 w 208719"/>
                    <a:gd name="connsiteY6" fmla="*/ 214154 h 239241"/>
                    <a:gd name="connsiteX7" fmla="*/ 60397 w 208719"/>
                    <a:gd name="connsiteY7" fmla="*/ 227367 h 239241"/>
                    <a:gd name="connsiteX8" fmla="*/ 110400 w 208719"/>
                    <a:gd name="connsiteY8" fmla="*/ 237730 h 239241"/>
                    <a:gd name="connsiteX9" fmla="*/ 125297 w 208719"/>
                    <a:gd name="connsiteY9" fmla="*/ 230605 h 239241"/>
                    <a:gd name="connsiteX10" fmla="*/ 133587 w 208719"/>
                    <a:gd name="connsiteY10" fmla="*/ 223869 h 239241"/>
                    <a:gd name="connsiteX11" fmla="*/ 144598 w 208719"/>
                    <a:gd name="connsiteY11" fmla="*/ 214154 h 239241"/>
                    <a:gd name="connsiteX12" fmla="*/ 144469 w 208719"/>
                    <a:gd name="connsiteY12" fmla="*/ 214024 h 239241"/>
                    <a:gd name="connsiteX13" fmla="*/ 151335 w 208719"/>
                    <a:gd name="connsiteY13" fmla="*/ 206640 h 239241"/>
                    <a:gd name="connsiteX14" fmla="*/ 179833 w 208719"/>
                    <a:gd name="connsiteY14" fmla="*/ 167649 h 239241"/>
                    <a:gd name="connsiteX15" fmla="*/ 208591 w 208719"/>
                    <a:gd name="connsiteY15" fmla="*/ 56504 h 239241"/>
                    <a:gd name="connsiteX16" fmla="*/ 197710 w 208719"/>
                    <a:gd name="connsiteY16" fmla="*/ 24 h 239241"/>
                    <a:gd name="connsiteX17" fmla="*/ 188124 w 208719"/>
                    <a:gd name="connsiteY17" fmla="*/ 8185 h 239241"/>
                    <a:gd name="connsiteX18" fmla="*/ 182165 w 208719"/>
                    <a:gd name="connsiteY18" fmla="*/ 14792 h 239241"/>
                    <a:gd name="connsiteX19" fmla="*/ 180222 w 208719"/>
                    <a:gd name="connsiteY19" fmla="*/ 18030 h 239241"/>
                    <a:gd name="connsiteX20" fmla="*/ 148355 w 208719"/>
                    <a:gd name="connsiteY20" fmla="*/ 205993 h 239241"/>
                    <a:gd name="connsiteX21" fmla="*/ 144080 w 208719"/>
                    <a:gd name="connsiteY21" fmla="*/ 211174 h 239241"/>
                    <a:gd name="connsiteX22" fmla="*/ 144987 w 208719"/>
                    <a:gd name="connsiteY22" fmla="*/ 210267 h 239241"/>
                    <a:gd name="connsiteX23" fmla="*/ 144987 w 208719"/>
                    <a:gd name="connsiteY23" fmla="*/ 210267 h 239241"/>
                    <a:gd name="connsiteX24" fmla="*/ 145117 w 208719"/>
                    <a:gd name="connsiteY24" fmla="*/ 210138 h 239241"/>
                    <a:gd name="connsiteX25" fmla="*/ 145635 w 208719"/>
                    <a:gd name="connsiteY25" fmla="*/ 209620 h 239241"/>
                    <a:gd name="connsiteX26" fmla="*/ 144339 w 208719"/>
                    <a:gd name="connsiteY26" fmla="*/ 210656 h 239241"/>
                    <a:gd name="connsiteX27" fmla="*/ 142655 w 208719"/>
                    <a:gd name="connsiteY27" fmla="*/ 211952 h 239241"/>
                    <a:gd name="connsiteX28" fmla="*/ 142526 w 208719"/>
                    <a:gd name="connsiteY28" fmla="*/ 211822 h 239241"/>
                    <a:gd name="connsiteX29" fmla="*/ 142007 w 208719"/>
                    <a:gd name="connsiteY29" fmla="*/ 212211 h 239241"/>
                    <a:gd name="connsiteX30" fmla="*/ 113509 w 208719"/>
                    <a:gd name="connsiteY30" fmla="*/ 220760 h 239241"/>
                    <a:gd name="connsiteX31" fmla="*/ 113768 w 208719"/>
                    <a:gd name="connsiteY31" fmla="*/ 221019 h 239241"/>
                    <a:gd name="connsiteX32" fmla="*/ 83326 w 208719"/>
                    <a:gd name="connsiteY32" fmla="*/ 211433 h 239241"/>
                    <a:gd name="connsiteX33" fmla="*/ 34101 w 208719"/>
                    <a:gd name="connsiteY33" fmla="*/ 187339 h 239241"/>
                    <a:gd name="connsiteX34" fmla="*/ 20370 w 208719"/>
                    <a:gd name="connsiteY34" fmla="*/ 175421 h 23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08719" h="239241">
                      <a:moveTo>
                        <a:pt x="20370" y="175421"/>
                      </a:moveTo>
                      <a:cubicBezTo>
                        <a:pt x="19463" y="174514"/>
                        <a:pt x="18685" y="173478"/>
                        <a:pt x="18038" y="172312"/>
                      </a:cubicBezTo>
                      <a:cubicBezTo>
                        <a:pt x="16354" y="169851"/>
                        <a:pt x="15447" y="167001"/>
                        <a:pt x="15318" y="164022"/>
                      </a:cubicBezTo>
                      <a:cubicBezTo>
                        <a:pt x="15058" y="164281"/>
                        <a:pt x="14799" y="164540"/>
                        <a:pt x="14540" y="164799"/>
                      </a:cubicBezTo>
                      <a:cubicBezTo>
                        <a:pt x="9877" y="169203"/>
                        <a:pt x="3529" y="174514"/>
                        <a:pt x="939" y="180473"/>
                      </a:cubicBezTo>
                      <a:cubicBezTo>
                        <a:pt x="-2170" y="187728"/>
                        <a:pt x="3011" y="194982"/>
                        <a:pt x="8193" y="199645"/>
                      </a:cubicBezTo>
                      <a:cubicBezTo>
                        <a:pt x="14929" y="205734"/>
                        <a:pt x="23478" y="210008"/>
                        <a:pt x="31510" y="214154"/>
                      </a:cubicBezTo>
                      <a:cubicBezTo>
                        <a:pt x="40966" y="218947"/>
                        <a:pt x="50682" y="223221"/>
                        <a:pt x="60397" y="227367"/>
                      </a:cubicBezTo>
                      <a:cubicBezTo>
                        <a:pt x="76072" y="234103"/>
                        <a:pt x="92912" y="242782"/>
                        <a:pt x="110400" y="237730"/>
                      </a:cubicBezTo>
                      <a:cubicBezTo>
                        <a:pt x="115711" y="236175"/>
                        <a:pt x="120633" y="233714"/>
                        <a:pt x="125297" y="230605"/>
                      </a:cubicBezTo>
                      <a:cubicBezTo>
                        <a:pt x="127758" y="228014"/>
                        <a:pt x="130997" y="226201"/>
                        <a:pt x="133587" y="223869"/>
                      </a:cubicBezTo>
                      <a:cubicBezTo>
                        <a:pt x="137215" y="220631"/>
                        <a:pt x="141101" y="217522"/>
                        <a:pt x="144598" y="214154"/>
                      </a:cubicBezTo>
                      <a:cubicBezTo>
                        <a:pt x="144598" y="214154"/>
                        <a:pt x="144469" y="214024"/>
                        <a:pt x="144469" y="214024"/>
                      </a:cubicBezTo>
                      <a:cubicBezTo>
                        <a:pt x="146801" y="211563"/>
                        <a:pt x="149132" y="209102"/>
                        <a:pt x="151335" y="206640"/>
                      </a:cubicBezTo>
                      <a:cubicBezTo>
                        <a:pt x="162345" y="194723"/>
                        <a:pt x="171543" y="181639"/>
                        <a:pt x="179833" y="167649"/>
                      </a:cubicBezTo>
                      <a:cubicBezTo>
                        <a:pt x="199523" y="134098"/>
                        <a:pt x="210016" y="95495"/>
                        <a:pt x="208591" y="56504"/>
                      </a:cubicBezTo>
                      <a:cubicBezTo>
                        <a:pt x="207943" y="37202"/>
                        <a:pt x="204187" y="18160"/>
                        <a:pt x="197710" y="24"/>
                      </a:cubicBezTo>
                      <a:cubicBezTo>
                        <a:pt x="197580" y="-494"/>
                        <a:pt x="188772" y="7537"/>
                        <a:pt x="188124" y="8185"/>
                      </a:cubicBezTo>
                      <a:cubicBezTo>
                        <a:pt x="186051" y="10258"/>
                        <a:pt x="183978" y="12460"/>
                        <a:pt x="182165" y="14792"/>
                      </a:cubicBezTo>
                      <a:cubicBezTo>
                        <a:pt x="181647" y="15439"/>
                        <a:pt x="179833" y="17123"/>
                        <a:pt x="180222" y="18030"/>
                      </a:cubicBezTo>
                      <a:cubicBezTo>
                        <a:pt x="202891" y="81246"/>
                        <a:pt x="188901" y="153140"/>
                        <a:pt x="148355" y="205993"/>
                      </a:cubicBezTo>
                      <a:cubicBezTo>
                        <a:pt x="146930" y="207936"/>
                        <a:pt x="145635" y="210138"/>
                        <a:pt x="144080" y="211174"/>
                      </a:cubicBezTo>
                      <a:cubicBezTo>
                        <a:pt x="144210" y="211045"/>
                        <a:pt x="144728" y="210527"/>
                        <a:pt x="144987" y="210267"/>
                      </a:cubicBezTo>
                      <a:cubicBezTo>
                        <a:pt x="144987" y="210267"/>
                        <a:pt x="144987" y="210267"/>
                        <a:pt x="144987" y="210267"/>
                      </a:cubicBezTo>
                      <a:cubicBezTo>
                        <a:pt x="144987" y="210267"/>
                        <a:pt x="144987" y="210138"/>
                        <a:pt x="145117" y="210138"/>
                      </a:cubicBezTo>
                      <a:cubicBezTo>
                        <a:pt x="145376" y="210008"/>
                        <a:pt x="145505" y="209749"/>
                        <a:pt x="145635" y="209620"/>
                      </a:cubicBezTo>
                      <a:cubicBezTo>
                        <a:pt x="146023" y="209231"/>
                        <a:pt x="144858" y="210267"/>
                        <a:pt x="144339" y="210656"/>
                      </a:cubicBezTo>
                      <a:cubicBezTo>
                        <a:pt x="143821" y="211045"/>
                        <a:pt x="143174" y="211563"/>
                        <a:pt x="142655" y="211952"/>
                      </a:cubicBezTo>
                      <a:cubicBezTo>
                        <a:pt x="142655" y="211952"/>
                        <a:pt x="142655" y="211952"/>
                        <a:pt x="142526" y="211822"/>
                      </a:cubicBezTo>
                      <a:cubicBezTo>
                        <a:pt x="142396" y="211952"/>
                        <a:pt x="142267" y="212081"/>
                        <a:pt x="142007" y="212211"/>
                      </a:cubicBezTo>
                      <a:cubicBezTo>
                        <a:pt x="133847" y="217133"/>
                        <a:pt x="123224" y="221537"/>
                        <a:pt x="113509" y="220760"/>
                      </a:cubicBezTo>
                      <a:cubicBezTo>
                        <a:pt x="113638" y="220890"/>
                        <a:pt x="113638" y="220890"/>
                        <a:pt x="113768" y="221019"/>
                      </a:cubicBezTo>
                      <a:cubicBezTo>
                        <a:pt x="103275" y="220242"/>
                        <a:pt x="92912" y="215579"/>
                        <a:pt x="83326" y="211433"/>
                      </a:cubicBezTo>
                      <a:cubicBezTo>
                        <a:pt x="66486" y="204179"/>
                        <a:pt x="49516" y="197184"/>
                        <a:pt x="34101" y="187339"/>
                      </a:cubicBezTo>
                      <a:cubicBezTo>
                        <a:pt x="28919" y="184359"/>
                        <a:pt x="23608" y="180603"/>
                        <a:pt x="20370" y="175421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DE74F4F-4B3E-435D-9300-3F035917D84F}"/>
                    </a:ext>
                  </a:extLst>
                </p:cNvPr>
                <p:cNvSpPr/>
                <p:nvPr/>
              </p:nvSpPr>
              <p:spPr>
                <a:xfrm>
                  <a:off x="5085702" y="3000474"/>
                  <a:ext cx="203156" cy="93488"/>
                </a:xfrm>
                <a:custGeom>
                  <a:avLst/>
                  <a:gdLst>
                    <a:gd name="connsiteX0" fmla="*/ 167 w 203156"/>
                    <a:gd name="connsiteY0" fmla="*/ 22281 h 93488"/>
                    <a:gd name="connsiteX1" fmla="*/ 10790 w 203156"/>
                    <a:gd name="connsiteY1" fmla="*/ 43655 h 93488"/>
                    <a:gd name="connsiteX2" fmla="*/ 31516 w 203156"/>
                    <a:gd name="connsiteY2" fmla="*/ 61143 h 93488"/>
                    <a:gd name="connsiteX3" fmla="*/ 142143 w 203156"/>
                    <a:gd name="connsiteY3" fmla="*/ 93010 h 93488"/>
                    <a:gd name="connsiteX4" fmla="*/ 151859 w 203156"/>
                    <a:gd name="connsiteY4" fmla="*/ 91714 h 93488"/>
                    <a:gd name="connsiteX5" fmla="*/ 151988 w 203156"/>
                    <a:gd name="connsiteY5" fmla="*/ 91844 h 93488"/>
                    <a:gd name="connsiteX6" fmla="*/ 174010 w 203156"/>
                    <a:gd name="connsiteY6" fmla="*/ 84719 h 93488"/>
                    <a:gd name="connsiteX7" fmla="*/ 174010 w 203156"/>
                    <a:gd name="connsiteY7" fmla="*/ 84719 h 93488"/>
                    <a:gd name="connsiteX8" fmla="*/ 174010 w 203156"/>
                    <a:gd name="connsiteY8" fmla="*/ 84460 h 93488"/>
                    <a:gd name="connsiteX9" fmla="*/ 186057 w 203156"/>
                    <a:gd name="connsiteY9" fmla="*/ 76558 h 93488"/>
                    <a:gd name="connsiteX10" fmla="*/ 203157 w 203156"/>
                    <a:gd name="connsiteY10" fmla="*/ 60107 h 93488"/>
                    <a:gd name="connsiteX11" fmla="*/ 197586 w 203156"/>
                    <a:gd name="connsiteY11" fmla="*/ 62956 h 93488"/>
                    <a:gd name="connsiteX12" fmla="*/ 194348 w 203156"/>
                    <a:gd name="connsiteY12" fmla="*/ 64511 h 93488"/>
                    <a:gd name="connsiteX13" fmla="*/ 194089 w 203156"/>
                    <a:gd name="connsiteY13" fmla="*/ 64640 h 93488"/>
                    <a:gd name="connsiteX14" fmla="*/ 169087 w 203156"/>
                    <a:gd name="connsiteY14" fmla="*/ 73579 h 93488"/>
                    <a:gd name="connsiteX15" fmla="*/ 168958 w 203156"/>
                    <a:gd name="connsiteY15" fmla="*/ 73320 h 93488"/>
                    <a:gd name="connsiteX16" fmla="*/ 151211 w 203156"/>
                    <a:gd name="connsiteY16" fmla="*/ 74745 h 93488"/>
                    <a:gd name="connsiteX17" fmla="*/ 136832 w 203156"/>
                    <a:gd name="connsiteY17" fmla="*/ 74356 h 93488"/>
                    <a:gd name="connsiteX18" fmla="*/ 137350 w 203156"/>
                    <a:gd name="connsiteY18" fmla="*/ 74874 h 93488"/>
                    <a:gd name="connsiteX19" fmla="*/ 102892 w 203156"/>
                    <a:gd name="connsiteY19" fmla="*/ 68786 h 93488"/>
                    <a:gd name="connsiteX20" fmla="*/ 54704 w 203156"/>
                    <a:gd name="connsiteY20" fmla="*/ 47023 h 93488"/>
                    <a:gd name="connsiteX21" fmla="*/ 35014 w 203156"/>
                    <a:gd name="connsiteY21" fmla="*/ 31737 h 93488"/>
                    <a:gd name="connsiteX22" fmla="*/ 20116 w 203156"/>
                    <a:gd name="connsiteY22" fmla="*/ 15027 h 93488"/>
                    <a:gd name="connsiteX23" fmla="*/ 18303 w 203156"/>
                    <a:gd name="connsiteY23" fmla="*/ 11011 h 93488"/>
                    <a:gd name="connsiteX24" fmla="*/ 18562 w 203156"/>
                    <a:gd name="connsiteY24" fmla="*/ 11011 h 93488"/>
                    <a:gd name="connsiteX25" fmla="*/ 18044 w 203156"/>
                    <a:gd name="connsiteY25" fmla="*/ 0 h 93488"/>
                    <a:gd name="connsiteX26" fmla="*/ 10790 w 203156"/>
                    <a:gd name="connsiteY26" fmla="*/ 6995 h 93488"/>
                    <a:gd name="connsiteX27" fmla="*/ 167 w 203156"/>
                    <a:gd name="connsiteY27" fmla="*/ 22281 h 93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156" h="93488">
                      <a:moveTo>
                        <a:pt x="167" y="22281"/>
                      </a:moveTo>
                      <a:cubicBezTo>
                        <a:pt x="-1128" y="30442"/>
                        <a:pt x="5349" y="38214"/>
                        <a:pt x="10790" y="43655"/>
                      </a:cubicBezTo>
                      <a:cubicBezTo>
                        <a:pt x="17137" y="50002"/>
                        <a:pt x="24262" y="55832"/>
                        <a:pt x="31516" y="61143"/>
                      </a:cubicBezTo>
                      <a:cubicBezTo>
                        <a:pt x="62476" y="83942"/>
                        <a:pt x="103670" y="96119"/>
                        <a:pt x="142143" y="93010"/>
                      </a:cubicBezTo>
                      <a:cubicBezTo>
                        <a:pt x="145382" y="92751"/>
                        <a:pt x="148620" y="92362"/>
                        <a:pt x="151859" y="91714"/>
                      </a:cubicBezTo>
                      <a:cubicBezTo>
                        <a:pt x="151859" y="91714"/>
                        <a:pt x="151859" y="91844"/>
                        <a:pt x="151988" y="91844"/>
                      </a:cubicBezTo>
                      <a:cubicBezTo>
                        <a:pt x="159113" y="89123"/>
                        <a:pt x="167662" y="88994"/>
                        <a:pt x="174010" y="84719"/>
                      </a:cubicBezTo>
                      <a:cubicBezTo>
                        <a:pt x="174010" y="84719"/>
                        <a:pt x="174010" y="84719"/>
                        <a:pt x="174010" y="84719"/>
                      </a:cubicBezTo>
                      <a:cubicBezTo>
                        <a:pt x="174010" y="84590"/>
                        <a:pt x="174010" y="84590"/>
                        <a:pt x="174010" y="84460"/>
                      </a:cubicBezTo>
                      <a:cubicBezTo>
                        <a:pt x="178285" y="82258"/>
                        <a:pt x="182300" y="79667"/>
                        <a:pt x="186057" y="76558"/>
                      </a:cubicBezTo>
                      <a:cubicBezTo>
                        <a:pt x="191887" y="71765"/>
                        <a:pt x="197975" y="66324"/>
                        <a:pt x="203157" y="60107"/>
                      </a:cubicBezTo>
                      <a:cubicBezTo>
                        <a:pt x="201343" y="61143"/>
                        <a:pt x="199400" y="61920"/>
                        <a:pt x="197586" y="62956"/>
                      </a:cubicBezTo>
                      <a:cubicBezTo>
                        <a:pt x="196550" y="63604"/>
                        <a:pt x="195513" y="64122"/>
                        <a:pt x="194348" y="64511"/>
                      </a:cubicBezTo>
                      <a:cubicBezTo>
                        <a:pt x="194218" y="64511"/>
                        <a:pt x="194218" y="64640"/>
                        <a:pt x="194089" y="64640"/>
                      </a:cubicBezTo>
                      <a:cubicBezTo>
                        <a:pt x="186446" y="69304"/>
                        <a:pt x="177896" y="72024"/>
                        <a:pt x="169087" y="73579"/>
                      </a:cubicBezTo>
                      <a:cubicBezTo>
                        <a:pt x="169087" y="73449"/>
                        <a:pt x="168958" y="73449"/>
                        <a:pt x="168958" y="73320"/>
                      </a:cubicBezTo>
                      <a:cubicBezTo>
                        <a:pt x="163128" y="74615"/>
                        <a:pt x="157170" y="74615"/>
                        <a:pt x="151211" y="74745"/>
                      </a:cubicBezTo>
                      <a:cubicBezTo>
                        <a:pt x="146288" y="74874"/>
                        <a:pt x="141495" y="75004"/>
                        <a:pt x="136832" y="74356"/>
                      </a:cubicBezTo>
                      <a:cubicBezTo>
                        <a:pt x="136961" y="74486"/>
                        <a:pt x="137220" y="74615"/>
                        <a:pt x="137350" y="74874"/>
                      </a:cubicBezTo>
                      <a:cubicBezTo>
                        <a:pt x="125692" y="74097"/>
                        <a:pt x="114163" y="72024"/>
                        <a:pt x="102892" y="68786"/>
                      </a:cubicBezTo>
                      <a:cubicBezTo>
                        <a:pt x="85923" y="63993"/>
                        <a:pt x="69342" y="56738"/>
                        <a:pt x="54704" y="47023"/>
                      </a:cubicBezTo>
                      <a:cubicBezTo>
                        <a:pt x="47709" y="42360"/>
                        <a:pt x="41361" y="37048"/>
                        <a:pt x="35014" y="31737"/>
                      </a:cubicBezTo>
                      <a:cubicBezTo>
                        <a:pt x="29314" y="26815"/>
                        <a:pt x="23744" y="21633"/>
                        <a:pt x="20116" y="15027"/>
                      </a:cubicBezTo>
                      <a:cubicBezTo>
                        <a:pt x="19469" y="13731"/>
                        <a:pt x="18821" y="12436"/>
                        <a:pt x="18303" y="11011"/>
                      </a:cubicBezTo>
                      <a:cubicBezTo>
                        <a:pt x="18432" y="11011"/>
                        <a:pt x="18432" y="11011"/>
                        <a:pt x="18562" y="11011"/>
                      </a:cubicBezTo>
                      <a:cubicBezTo>
                        <a:pt x="16619" y="7643"/>
                        <a:pt x="16748" y="3757"/>
                        <a:pt x="18044" y="0"/>
                      </a:cubicBezTo>
                      <a:cubicBezTo>
                        <a:pt x="15453" y="2202"/>
                        <a:pt x="13121" y="4663"/>
                        <a:pt x="10790" y="6995"/>
                      </a:cubicBezTo>
                      <a:cubicBezTo>
                        <a:pt x="6774" y="11270"/>
                        <a:pt x="1203" y="16322"/>
                        <a:pt x="167" y="22281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1733AA8-7AAC-4EFB-BB5E-FD963B0ED805}"/>
                    </a:ext>
                  </a:extLst>
                </p:cNvPr>
                <p:cNvSpPr/>
                <p:nvPr/>
              </p:nvSpPr>
              <p:spPr>
                <a:xfrm>
                  <a:off x="5057941" y="3081954"/>
                  <a:ext cx="157468" cy="83192"/>
                </a:xfrm>
                <a:custGeom>
                  <a:avLst/>
                  <a:gdLst>
                    <a:gd name="connsiteX0" fmla="*/ 28835 w 157468"/>
                    <a:gd name="connsiteY0" fmla="*/ 56350 h 83192"/>
                    <a:gd name="connsiteX1" fmla="*/ 86480 w 157468"/>
                    <a:gd name="connsiteY1" fmla="*/ 78631 h 83192"/>
                    <a:gd name="connsiteX2" fmla="*/ 134928 w 157468"/>
                    <a:gd name="connsiteY2" fmla="*/ 82128 h 83192"/>
                    <a:gd name="connsiteX3" fmla="*/ 135058 w 157468"/>
                    <a:gd name="connsiteY3" fmla="*/ 82258 h 83192"/>
                    <a:gd name="connsiteX4" fmla="*/ 135187 w 157468"/>
                    <a:gd name="connsiteY4" fmla="*/ 82258 h 83192"/>
                    <a:gd name="connsiteX5" fmla="*/ 139333 w 157468"/>
                    <a:gd name="connsiteY5" fmla="*/ 80963 h 83192"/>
                    <a:gd name="connsiteX6" fmla="*/ 145680 w 157468"/>
                    <a:gd name="connsiteY6" fmla="*/ 79408 h 83192"/>
                    <a:gd name="connsiteX7" fmla="*/ 152546 w 157468"/>
                    <a:gd name="connsiteY7" fmla="*/ 77465 h 83192"/>
                    <a:gd name="connsiteX8" fmla="*/ 157468 w 157468"/>
                    <a:gd name="connsiteY8" fmla="*/ 75392 h 83192"/>
                    <a:gd name="connsiteX9" fmla="*/ 157339 w 157468"/>
                    <a:gd name="connsiteY9" fmla="*/ 75133 h 83192"/>
                    <a:gd name="connsiteX10" fmla="*/ 152675 w 157468"/>
                    <a:gd name="connsiteY10" fmla="*/ 64252 h 83192"/>
                    <a:gd name="connsiteX11" fmla="*/ 152675 w 157468"/>
                    <a:gd name="connsiteY11" fmla="*/ 64122 h 83192"/>
                    <a:gd name="connsiteX12" fmla="*/ 151250 w 157468"/>
                    <a:gd name="connsiteY12" fmla="*/ 63993 h 83192"/>
                    <a:gd name="connsiteX13" fmla="*/ 143478 w 157468"/>
                    <a:gd name="connsiteY13" fmla="*/ 63993 h 83192"/>
                    <a:gd name="connsiteX14" fmla="*/ 135835 w 157468"/>
                    <a:gd name="connsiteY14" fmla="*/ 63993 h 83192"/>
                    <a:gd name="connsiteX15" fmla="*/ 122363 w 157468"/>
                    <a:gd name="connsiteY15" fmla="*/ 63863 h 83192"/>
                    <a:gd name="connsiteX16" fmla="*/ 122622 w 157468"/>
                    <a:gd name="connsiteY16" fmla="*/ 64122 h 83192"/>
                    <a:gd name="connsiteX17" fmla="*/ 54354 w 157468"/>
                    <a:gd name="connsiteY17" fmla="*/ 42101 h 83192"/>
                    <a:gd name="connsiteX18" fmla="*/ 18342 w 157468"/>
                    <a:gd name="connsiteY18" fmla="*/ 11529 h 83192"/>
                    <a:gd name="connsiteX19" fmla="*/ 18083 w 157468"/>
                    <a:gd name="connsiteY19" fmla="*/ 10234 h 83192"/>
                    <a:gd name="connsiteX20" fmla="*/ 18342 w 157468"/>
                    <a:gd name="connsiteY20" fmla="*/ 10234 h 83192"/>
                    <a:gd name="connsiteX21" fmla="*/ 18213 w 157468"/>
                    <a:gd name="connsiteY21" fmla="*/ 1166 h 83192"/>
                    <a:gd name="connsiteX22" fmla="*/ 18731 w 157468"/>
                    <a:gd name="connsiteY22" fmla="*/ 0 h 83192"/>
                    <a:gd name="connsiteX23" fmla="*/ 17694 w 157468"/>
                    <a:gd name="connsiteY23" fmla="*/ 907 h 83192"/>
                    <a:gd name="connsiteX24" fmla="*/ 2150 w 157468"/>
                    <a:gd name="connsiteY24" fmla="*/ 18395 h 83192"/>
                    <a:gd name="connsiteX25" fmla="*/ 28835 w 157468"/>
                    <a:gd name="connsiteY25" fmla="*/ 56350 h 83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7468" h="83192">
                      <a:moveTo>
                        <a:pt x="28835" y="56350"/>
                      </a:moveTo>
                      <a:cubicBezTo>
                        <a:pt x="46970" y="66065"/>
                        <a:pt x="66401" y="73708"/>
                        <a:pt x="86480" y="78631"/>
                      </a:cubicBezTo>
                      <a:cubicBezTo>
                        <a:pt x="102284" y="82517"/>
                        <a:pt x="119124" y="84590"/>
                        <a:pt x="134928" y="82128"/>
                      </a:cubicBezTo>
                      <a:cubicBezTo>
                        <a:pt x="134928" y="82128"/>
                        <a:pt x="134928" y="82258"/>
                        <a:pt x="135058" y="82258"/>
                      </a:cubicBezTo>
                      <a:cubicBezTo>
                        <a:pt x="135058" y="82258"/>
                        <a:pt x="135187" y="82258"/>
                        <a:pt x="135187" y="82258"/>
                      </a:cubicBezTo>
                      <a:cubicBezTo>
                        <a:pt x="136482" y="81740"/>
                        <a:pt x="137908" y="81222"/>
                        <a:pt x="139333" y="80963"/>
                      </a:cubicBezTo>
                      <a:cubicBezTo>
                        <a:pt x="141664" y="80574"/>
                        <a:pt x="143478" y="80315"/>
                        <a:pt x="145680" y="79408"/>
                      </a:cubicBezTo>
                      <a:cubicBezTo>
                        <a:pt x="147882" y="78501"/>
                        <a:pt x="150343" y="78242"/>
                        <a:pt x="152546" y="77465"/>
                      </a:cubicBezTo>
                      <a:cubicBezTo>
                        <a:pt x="154230" y="76947"/>
                        <a:pt x="155784" y="76040"/>
                        <a:pt x="157468" y="75392"/>
                      </a:cubicBezTo>
                      <a:cubicBezTo>
                        <a:pt x="157468" y="75263"/>
                        <a:pt x="157339" y="75133"/>
                        <a:pt x="157339" y="75133"/>
                      </a:cubicBezTo>
                      <a:cubicBezTo>
                        <a:pt x="156043" y="71377"/>
                        <a:pt x="154489" y="67749"/>
                        <a:pt x="152675" y="64252"/>
                      </a:cubicBezTo>
                      <a:cubicBezTo>
                        <a:pt x="152675" y="64252"/>
                        <a:pt x="152675" y="64122"/>
                        <a:pt x="152675" y="64122"/>
                      </a:cubicBezTo>
                      <a:cubicBezTo>
                        <a:pt x="152287" y="64252"/>
                        <a:pt x="151768" y="64252"/>
                        <a:pt x="151250" y="63993"/>
                      </a:cubicBezTo>
                      <a:cubicBezTo>
                        <a:pt x="149048" y="63475"/>
                        <a:pt x="145810" y="64122"/>
                        <a:pt x="143478" y="63993"/>
                      </a:cubicBezTo>
                      <a:cubicBezTo>
                        <a:pt x="140887" y="63863"/>
                        <a:pt x="138426" y="63993"/>
                        <a:pt x="135835" y="63993"/>
                      </a:cubicBezTo>
                      <a:cubicBezTo>
                        <a:pt x="131301" y="64252"/>
                        <a:pt x="126767" y="64381"/>
                        <a:pt x="122363" y="63863"/>
                      </a:cubicBezTo>
                      <a:cubicBezTo>
                        <a:pt x="122492" y="63993"/>
                        <a:pt x="122492" y="63993"/>
                        <a:pt x="122622" y="64122"/>
                      </a:cubicBezTo>
                      <a:cubicBezTo>
                        <a:pt x="98786" y="61272"/>
                        <a:pt x="75210" y="52464"/>
                        <a:pt x="54354" y="42101"/>
                      </a:cubicBezTo>
                      <a:cubicBezTo>
                        <a:pt x="41530" y="35753"/>
                        <a:pt x="21840" y="27074"/>
                        <a:pt x="18342" y="11529"/>
                      </a:cubicBezTo>
                      <a:cubicBezTo>
                        <a:pt x="18213" y="11140"/>
                        <a:pt x="18213" y="10752"/>
                        <a:pt x="18083" y="10234"/>
                      </a:cubicBezTo>
                      <a:cubicBezTo>
                        <a:pt x="18213" y="10234"/>
                        <a:pt x="18213" y="10234"/>
                        <a:pt x="18342" y="10234"/>
                      </a:cubicBezTo>
                      <a:cubicBezTo>
                        <a:pt x="17306" y="7384"/>
                        <a:pt x="17176" y="4145"/>
                        <a:pt x="18213" y="1166"/>
                      </a:cubicBezTo>
                      <a:cubicBezTo>
                        <a:pt x="18342" y="777"/>
                        <a:pt x="18472" y="389"/>
                        <a:pt x="18731" y="0"/>
                      </a:cubicBezTo>
                      <a:cubicBezTo>
                        <a:pt x="18342" y="259"/>
                        <a:pt x="18083" y="648"/>
                        <a:pt x="17694" y="907"/>
                      </a:cubicBezTo>
                      <a:cubicBezTo>
                        <a:pt x="12254" y="5959"/>
                        <a:pt x="5647" y="11788"/>
                        <a:pt x="2150" y="18395"/>
                      </a:cubicBezTo>
                      <a:cubicBezTo>
                        <a:pt x="-7307" y="36012"/>
                        <a:pt x="16788" y="49873"/>
                        <a:pt x="28835" y="56350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8BE1F2AC-D3D2-4B48-A614-DFB522089528}"/>
                    </a:ext>
                  </a:extLst>
                </p:cNvPr>
                <p:cNvSpPr/>
                <p:nvPr/>
              </p:nvSpPr>
              <p:spPr>
                <a:xfrm>
                  <a:off x="5027021" y="3180275"/>
                  <a:ext cx="181912" cy="60791"/>
                </a:xfrm>
                <a:custGeom>
                  <a:avLst/>
                  <a:gdLst>
                    <a:gd name="connsiteX0" fmla="*/ 180228 w 181912"/>
                    <a:gd name="connsiteY0" fmla="*/ 23706 h 60791"/>
                    <a:gd name="connsiteX1" fmla="*/ 172326 w 181912"/>
                    <a:gd name="connsiteY1" fmla="*/ 29665 h 60791"/>
                    <a:gd name="connsiteX2" fmla="*/ 168958 w 181912"/>
                    <a:gd name="connsiteY2" fmla="*/ 31996 h 60791"/>
                    <a:gd name="connsiteX3" fmla="*/ 168569 w 181912"/>
                    <a:gd name="connsiteY3" fmla="*/ 32126 h 60791"/>
                    <a:gd name="connsiteX4" fmla="*/ 168569 w 181912"/>
                    <a:gd name="connsiteY4" fmla="*/ 32126 h 60791"/>
                    <a:gd name="connsiteX5" fmla="*/ 159502 w 181912"/>
                    <a:gd name="connsiteY5" fmla="*/ 36401 h 60791"/>
                    <a:gd name="connsiteX6" fmla="*/ 144475 w 181912"/>
                    <a:gd name="connsiteY6" fmla="*/ 40676 h 60791"/>
                    <a:gd name="connsiteX7" fmla="*/ 144345 w 181912"/>
                    <a:gd name="connsiteY7" fmla="*/ 40287 h 60791"/>
                    <a:gd name="connsiteX8" fmla="*/ 142791 w 181912"/>
                    <a:gd name="connsiteY8" fmla="*/ 40546 h 60791"/>
                    <a:gd name="connsiteX9" fmla="*/ 142402 w 181912"/>
                    <a:gd name="connsiteY9" fmla="*/ 40546 h 60791"/>
                    <a:gd name="connsiteX10" fmla="*/ 135666 w 181912"/>
                    <a:gd name="connsiteY10" fmla="*/ 41194 h 60791"/>
                    <a:gd name="connsiteX11" fmla="*/ 129837 w 181912"/>
                    <a:gd name="connsiteY11" fmla="*/ 41323 h 60791"/>
                    <a:gd name="connsiteX12" fmla="*/ 129707 w 181912"/>
                    <a:gd name="connsiteY12" fmla="*/ 41323 h 60791"/>
                    <a:gd name="connsiteX13" fmla="*/ 128153 w 181912"/>
                    <a:gd name="connsiteY13" fmla="*/ 41453 h 60791"/>
                    <a:gd name="connsiteX14" fmla="*/ 125173 w 181912"/>
                    <a:gd name="connsiteY14" fmla="*/ 41712 h 60791"/>
                    <a:gd name="connsiteX15" fmla="*/ 118567 w 181912"/>
                    <a:gd name="connsiteY15" fmla="*/ 42230 h 60791"/>
                    <a:gd name="connsiteX16" fmla="*/ 118955 w 181912"/>
                    <a:gd name="connsiteY16" fmla="*/ 42748 h 60791"/>
                    <a:gd name="connsiteX17" fmla="*/ 118567 w 181912"/>
                    <a:gd name="connsiteY17" fmla="*/ 42748 h 60791"/>
                    <a:gd name="connsiteX18" fmla="*/ 66751 w 181912"/>
                    <a:gd name="connsiteY18" fmla="*/ 36530 h 60791"/>
                    <a:gd name="connsiteX19" fmla="*/ 22578 w 181912"/>
                    <a:gd name="connsiteY19" fmla="*/ 17618 h 60791"/>
                    <a:gd name="connsiteX20" fmla="*/ 17655 w 181912"/>
                    <a:gd name="connsiteY20" fmla="*/ 8550 h 60791"/>
                    <a:gd name="connsiteX21" fmla="*/ 17655 w 181912"/>
                    <a:gd name="connsiteY21" fmla="*/ 8420 h 60791"/>
                    <a:gd name="connsiteX22" fmla="*/ 18044 w 181912"/>
                    <a:gd name="connsiteY22" fmla="*/ 8291 h 60791"/>
                    <a:gd name="connsiteX23" fmla="*/ 17137 w 181912"/>
                    <a:gd name="connsiteY23" fmla="*/ 0 h 60791"/>
                    <a:gd name="connsiteX24" fmla="*/ 7162 w 181912"/>
                    <a:gd name="connsiteY24" fmla="*/ 10493 h 60791"/>
                    <a:gd name="connsiteX25" fmla="*/ 1463 w 181912"/>
                    <a:gd name="connsiteY25" fmla="*/ 30442 h 60791"/>
                    <a:gd name="connsiteX26" fmla="*/ 48486 w 181912"/>
                    <a:gd name="connsiteY26" fmla="*/ 54407 h 60791"/>
                    <a:gd name="connsiteX27" fmla="*/ 106779 w 181912"/>
                    <a:gd name="connsiteY27" fmla="*/ 60754 h 60791"/>
                    <a:gd name="connsiteX28" fmla="*/ 126987 w 181912"/>
                    <a:gd name="connsiteY28" fmla="*/ 58811 h 60791"/>
                    <a:gd name="connsiteX29" fmla="*/ 127117 w 181912"/>
                    <a:gd name="connsiteY29" fmla="*/ 59200 h 60791"/>
                    <a:gd name="connsiteX30" fmla="*/ 136702 w 181912"/>
                    <a:gd name="connsiteY30" fmla="*/ 57386 h 60791"/>
                    <a:gd name="connsiteX31" fmla="*/ 142402 w 181912"/>
                    <a:gd name="connsiteY31" fmla="*/ 55573 h 60791"/>
                    <a:gd name="connsiteX32" fmla="*/ 146289 w 181912"/>
                    <a:gd name="connsiteY32" fmla="*/ 53241 h 60791"/>
                    <a:gd name="connsiteX33" fmla="*/ 146936 w 181912"/>
                    <a:gd name="connsiteY33" fmla="*/ 52982 h 60791"/>
                    <a:gd name="connsiteX34" fmla="*/ 146936 w 181912"/>
                    <a:gd name="connsiteY34" fmla="*/ 52723 h 60791"/>
                    <a:gd name="connsiteX35" fmla="*/ 151211 w 181912"/>
                    <a:gd name="connsiteY35" fmla="*/ 50650 h 60791"/>
                    <a:gd name="connsiteX36" fmla="*/ 173103 w 181912"/>
                    <a:gd name="connsiteY36" fmla="*/ 32903 h 60791"/>
                    <a:gd name="connsiteX37" fmla="*/ 181912 w 181912"/>
                    <a:gd name="connsiteY37" fmla="*/ 22929 h 60791"/>
                    <a:gd name="connsiteX38" fmla="*/ 180228 w 181912"/>
                    <a:gd name="connsiteY38" fmla="*/ 23706 h 6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81912" h="60791">
                      <a:moveTo>
                        <a:pt x="180228" y="23706"/>
                      </a:moveTo>
                      <a:cubicBezTo>
                        <a:pt x="178026" y="26167"/>
                        <a:pt x="175305" y="28110"/>
                        <a:pt x="172326" y="29665"/>
                      </a:cubicBezTo>
                      <a:cubicBezTo>
                        <a:pt x="171289" y="30442"/>
                        <a:pt x="170124" y="31219"/>
                        <a:pt x="168958" y="31996"/>
                      </a:cubicBezTo>
                      <a:cubicBezTo>
                        <a:pt x="168828" y="32126"/>
                        <a:pt x="168699" y="32126"/>
                        <a:pt x="168569" y="32126"/>
                      </a:cubicBezTo>
                      <a:cubicBezTo>
                        <a:pt x="168569" y="32126"/>
                        <a:pt x="168569" y="32126"/>
                        <a:pt x="168569" y="32126"/>
                      </a:cubicBezTo>
                      <a:cubicBezTo>
                        <a:pt x="165590" y="33810"/>
                        <a:pt x="162610" y="35235"/>
                        <a:pt x="159502" y="36401"/>
                      </a:cubicBezTo>
                      <a:cubicBezTo>
                        <a:pt x="154579" y="38214"/>
                        <a:pt x="149656" y="39639"/>
                        <a:pt x="144475" y="40676"/>
                      </a:cubicBezTo>
                      <a:cubicBezTo>
                        <a:pt x="144475" y="40546"/>
                        <a:pt x="144345" y="40417"/>
                        <a:pt x="144345" y="40287"/>
                      </a:cubicBezTo>
                      <a:cubicBezTo>
                        <a:pt x="143957" y="40417"/>
                        <a:pt x="143438" y="40546"/>
                        <a:pt x="142791" y="40546"/>
                      </a:cubicBezTo>
                      <a:cubicBezTo>
                        <a:pt x="142661" y="40546"/>
                        <a:pt x="142532" y="40546"/>
                        <a:pt x="142402" y="40546"/>
                      </a:cubicBezTo>
                      <a:cubicBezTo>
                        <a:pt x="140200" y="41064"/>
                        <a:pt x="137868" y="41194"/>
                        <a:pt x="135666" y="41194"/>
                      </a:cubicBezTo>
                      <a:cubicBezTo>
                        <a:pt x="133723" y="41194"/>
                        <a:pt x="131780" y="41194"/>
                        <a:pt x="129837" y="41323"/>
                      </a:cubicBezTo>
                      <a:cubicBezTo>
                        <a:pt x="129837" y="41323"/>
                        <a:pt x="129707" y="41323"/>
                        <a:pt x="129707" y="41323"/>
                      </a:cubicBezTo>
                      <a:cubicBezTo>
                        <a:pt x="129189" y="41323"/>
                        <a:pt x="128671" y="41323"/>
                        <a:pt x="128153" y="41453"/>
                      </a:cubicBezTo>
                      <a:cubicBezTo>
                        <a:pt x="127117" y="41453"/>
                        <a:pt x="126080" y="41582"/>
                        <a:pt x="125173" y="41712"/>
                      </a:cubicBezTo>
                      <a:cubicBezTo>
                        <a:pt x="122842" y="42101"/>
                        <a:pt x="120769" y="42489"/>
                        <a:pt x="118567" y="42230"/>
                      </a:cubicBezTo>
                      <a:cubicBezTo>
                        <a:pt x="118696" y="42360"/>
                        <a:pt x="118826" y="42619"/>
                        <a:pt x="118955" y="42748"/>
                      </a:cubicBezTo>
                      <a:cubicBezTo>
                        <a:pt x="118826" y="42748"/>
                        <a:pt x="118696" y="42748"/>
                        <a:pt x="118567" y="42748"/>
                      </a:cubicBezTo>
                      <a:cubicBezTo>
                        <a:pt x="101209" y="42360"/>
                        <a:pt x="83721" y="40157"/>
                        <a:pt x="66751" y="36530"/>
                      </a:cubicBezTo>
                      <a:cubicBezTo>
                        <a:pt x="51336" y="33292"/>
                        <a:pt x="33329" y="30183"/>
                        <a:pt x="22578" y="17618"/>
                      </a:cubicBezTo>
                      <a:cubicBezTo>
                        <a:pt x="20375" y="15027"/>
                        <a:pt x="18303" y="12047"/>
                        <a:pt x="17655" y="8550"/>
                      </a:cubicBezTo>
                      <a:cubicBezTo>
                        <a:pt x="17655" y="8550"/>
                        <a:pt x="17655" y="8420"/>
                        <a:pt x="17655" y="8420"/>
                      </a:cubicBezTo>
                      <a:cubicBezTo>
                        <a:pt x="17785" y="8420"/>
                        <a:pt x="17914" y="8420"/>
                        <a:pt x="18044" y="8291"/>
                      </a:cubicBezTo>
                      <a:cubicBezTo>
                        <a:pt x="16878" y="5311"/>
                        <a:pt x="16619" y="2591"/>
                        <a:pt x="17137" y="0"/>
                      </a:cubicBezTo>
                      <a:cubicBezTo>
                        <a:pt x="13510" y="3239"/>
                        <a:pt x="10142" y="6995"/>
                        <a:pt x="7162" y="10493"/>
                      </a:cubicBezTo>
                      <a:cubicBezTo>
                        <a:pt x="2110" y="16322"/>
                        <a:pt x="-2423" y="22670"/>
                        <a:pt x="1463" y="30442"/>
                      </a:cubicBezTo>
                      <a:cubicBezTo>
                        <a:pt x="9753" y="47153"/>
                        <a:pt x="32164" y="51039"/>
                        <a:pt x="48486" y="54407"/>
                      </a:cubicBezTo>
                      <a:cubicBezTo>
                        <a:pt x="67528" y="58423"/>
                        <a:pt x="87348" y="61143"/>
                        <a:pt x="106779" y="60754"/>
                      </a:cubicBezTo>
                      <a:cubicBezTo>
                        <a:pt x="113515" y="60625"/>
                        <a:pt x="120251" y="59977"/>
                        <a:pt x="126987" y="58811"/>
                      </a:cubicBezTo>
                      <a:cubicBezTo>
                        <a:pt x="126987" y="58941"/>
                        <a:pt x="127117" y="59070"/>
                        <a:pt x="127117" y="59200"/>
                      </a:cubicBezTo>
                      <a:cubicBezTo>
                        <a:pt x="130355" y="58423"/>
                        <a:pt x="133594" y="58163"/>
                        <a:pt x="136702" y="57386"/>
                      </a:cubicBezTo>
                      <a:cubicBezTo>
                        <a:pt x="138645" y="56868"/>
                        <a:pt x="140718" y="56609"/>
                        <a:pt x="142402" y="55573"/>
                      </a:cubicBezTo>
                      <a:cubicBezTo>
                        <a:pt x="143698" y="54795"/>
                        <a:pt x="144863" y="53889"/>
                        <a:pt x="146289" y="53241"/>
                      </a:cubicBezTo>
                      <a:cubicBezTo>
                        <a:pt x="146548" y="53111"/>
                        <a:pt x="146807" y="53111"/>
                        <a:pt x="146936" y="52982"/>
                      </a:cubicBezTo>
                      <a:cubicBezTo>
                        <a:pt x="146936" y="52852"/>
                        <a:pt x="146936" y="52852"/>
                        <a:pt x="146936" y="52723"/>
                      </a:cubicBezTo>
                      <a:cubicBezTo>
                        <a:pt x="148361" y="52075"/>
                        <a:pt x="149786" y="51427"/>
                        <a:pt x="151211" y="50650"/>
                      </a:cubicBezTo>
                      <a:cubicBezTo>
                        <a:pt x="159502" y="46116"/>
                        <a:pt x="166626" y="39639"/>
                        <a:pt x="173103" y="32903"/>
                      </a:cubicBezTo>
                      <a:cubicBezTo>
                        <a:pt x="176212" y="29794"/>
                        <a:pt x="179192" y="26426"/>
                        <a:pt x="181912" y="22929"/>
                      </a:cubicBezTo>
                      <a:cubicBezTo>
                        <a:pt x="181135" y="23058"/>
                        <a:pt x="180746" y="23447"/>
                        <a:pt x="180228" y="23706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96A8D88E-05A5-4F13-9A70-3020CDC8940C}"/>
                    </a:ext>
                  </a:extLst>
                </p:cNvPr>
                <p:cNvSpPr/>
                <p:nvPr/>
              </p:nvSpPr>
              <p:spPr>
                <a:xfrm>
                  <a:off x="4968483" y="3269658"/>
                  <a:ext cx="190577" cy="39050"/>
                </a:xfrm>
                <a:custGeom>
                  <a:avLst/>
                  <a:gdLst>
                    <a:gd name="connsiteX0" fmla="*/ 24 w 190577"/>
                    <a:gd name="connsiteY0" fmla="*/ 36789 h 39050"/>
                    <a:gd name="connsiteX1" fmla="*/ 121791 w 190577"/>
                    <a:gd name="connsiteY1" fmla="*/ 33940 h 39050"/>
                    <a:gd name="connsiteX2" fmla="*/ 168685 w 190577"/>
                    <a:gd name="connsiteY2" fmla="*/ 19690 h 39050"/>
                    <a:gd name="connsiteX3" fmla="*/ 190577 w 190577"/>
                    <a:gd name="connsiteY3" fmla="*/ 0 h 39050"/>
                    <a:gd name="connsiteX4" fmla="*/ 182675 w 190577"/>
                    <a:gd name="connsiteY4" fmla="*/ 3239 h 39050"/>
                    <a:gd name="connsiteX5" fmla="*/ 169980 w 190577"/>
                    <a:gd name="connsiteY5" fmla="*/ 9197 h 39050"/>
                    <a:gd name="connsiteX6" fmla="*/ 122828 w 190577"/>
                    <a:gd name="connsiteY6" fmla="*/ 18006 h 39050"/>
                    <a:gd name="connsiteX7" fmla="*/ 69587 w 190577"/>
                    <a:gd name="connsiteY7" fmla="*/ 20986 h 39050"/>
                    <a:gd name="connsiteX8" fmla="*/ 17771 w 190577"/>
                    <a:gd name="connsiteY8" fmla="*/ 18654 h 39050"/>
                    <a:gd name="connsiteX9" fmla="*/ 14662 w 190577"/>
                    <a:gd name="connsiteY9" fmla="*/ 20726 h 39050"/>
                    <a:gd name="connsiteX10" fmla="*/ 8185 w 190577"/>
                    <a:gd name="connsiteY10" fmla="*/ 26815 h 39050"/>
                    <a:gd name="connsiteX11" fmla="*/ 2226 w 190577"/>
                    <a:gd name="connsiteY11" fmla="*/ 33421 h 39050"/>
                    <a:gd name="connsiteX12" fmla="*/ 24 w 190577"/>
                    <a:gd name="connsiteY12" fmla="*/ 36789 h 3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0577" h="39050">
                      <a:moveTo>
                        <a:pt x="24" y="36789"/>
                      </a:moveTo>
                      <a:cubicBezTo>
                        <a:pt x="40570" y="40546"/>
                        <a:pt x="81504" y="39639"/>
                        <a:pt x="121791" y="33940"/>
                      </a:cubicBezTo>
                      <a:cubicBezTo>
                        <a:pt x="137854" y="31608"/>
                        <a:pt x="154694" y="28628"/>
                        <a:pt x="168685" y="19690"/>
                      </a:cubicBezTo>
                      <a:cubicBezTo>
                        <a:pt x="176846" y="14379"/>
                        <a:pt x="184229" y="7384"/>
                        <a:pt x="190577" y="0"/>
                      </a:cubicBezTo>
                      <a:cubicBezTo>
                        <a:pt x="188116" y="1425"/>
                        <a:pt x="185396" y="2202"/>
                        <a:pt x="182675" y="3239"/>
                      </a:cubicBezTo>
                      <a:cubicBezTo>
                        <a:pt x="178659" y="5570"/>
                        <a:pt x="174514" y="7643"/>
                        <a:pt x="169980" y="9197"/>
                      </a:cubicBezTo>
                      <a:cubicBezTo>
                        <a:pt x="154954" y="14509"/>
                        <a:pt x="138631" y="16193"/>
                        <a:pt x="122828" y="18006"/>
                      </a:cubicBezTo>
                      <a:cubicBezTo>
                        <a:pt x="105081" y="19949"/>
                        <a:pt x="87333" y="20856"/>
                        <a:pt x="69587" y="20986"/>
                      </a:cubicBezTo>
                      <a:cubicBezTo>
                        <a:pt x="52358" y="21115"/>
                        <a:pt x="34999" y="20338"/>
                        <a:pt x="17771" y="18654"/>
                      </a:cubicBezTo>
                      <a:cubicBezTo>
                        <a:pt x="16864" y="18524"/>
                        <a:pt x="15050" y="20338"/>
                        <a:pt x="14662" y="20726"/>
                      </a:cubicBezTo>
                      <a:cubicBezTo>
                        <a:pt x="12460" y="22670"/>
                        <a:pt x="10257" y="24742"/>
                        <a:pt x="8185" y="26815"/>
                      </a:cubicBezTo>
                      <a:cubicBezTo>
                        <a:pt x="6112" y="28887"/>
                        <a:pt x="4040" y="31090"/>
                        <a:pt x="2226" y="33421"/>
                      </a:cubicBezTo>
                      <a:cubicBezTo>
                        <a:pt x="1708" y="33810"/>
                        <a:pt x="-235" y="36660"/>
                        <a:pt x="24" y="36789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 w="1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587A8E9-6399-4E8D-94C7-005AB667F8C4}"/>
                </a:ext>
              </a:extLst>
            </p:cNvPr>
            <p:cNvSpPr/>
            <p:nvPr/>
          </p:nvSpPr>
          <p:spPr>
            <a:xfrm>
              <a:off x="3597229" y="4632528"/>
              <a:ext cx="457608" cy="582867"/>
            </a:xfrm>
            <a:custGeom>
              <a:avLst/>
              <a:gdLst>
                <a:gd name="connsiteX0" fmla="*/ 32126 w 457608"/>
                <a:gd name="connsiteY0" fmla="*/ 581525 h 582867"/>
                <a:gd name="connsiteX1" fmla="*/ 85755 w 457608"/>
                <a:gd name="connsiteY1" fmla="*/ 280733 h 582867"/>
                <a:gd name="connsiteX2" fmla="*/ 293667 w 457608"/>
                <a:gd name="connsiteY2" fmla="*/ 82667 h 582867"/>
                <a:gd name="connsiteX3" fmla="*/ 457147 w 457608"/>
                <a:gd name="connsiteY3" fmla="*/ 2611 h 582867"/>
                <a:gd name="connsiteX4" fmla="*/ 455592 w 457608"/>
                <a:gd name="connsiteY4" fmla="*/ 1445 h 582867"/>
                <a:gd name="connsiteX5" fmla="*/ 446006 w 457608"/>
                <a:gd name="connsiteY5" fmla="*/ 668 h 582867"/>
                <a:gd name="connsiteX6" fmla="*/ 426316 w 457608"/>
                <a:gd name="connsiteY6" fmla="*/ 1316 h 582867"/>
                <a:gd name="connsiteX7" fmla="*/ 155059 w 457608"/>
                <a:gd name="connsiteY7" fmla="*/ 156505 h 582867"/>
                <a:gd name="connsiteX8" fmla="*/ 62957 w 457608"/>
                <a:gd name="connsiteY8" fmla="*/ 263893 h 582867"/>
                <a:gd name="connsiteX9" fmla="*/ 12565 w 457608"/>
                <a:gd name="connsiteY9" fmla="*/ 406517 h 582867"/>
                <a:gd name="connsiteX10" fmla="*/ 0 w 457608"/>
                <a:gd name="connsiteY10" fmla="*/ 581136 h 582867"/>
                <a:gd name="connsiteX11" fmla="*/ 32126 w 457608"/>
                <a:gd name="connsiteY11" fmla="*/ 581525 h 582867"/>
                <a:gd name="connsiteX12" fmla="*/ 32126 w 457608"/>
                <a:gd name="connsiteY12" fmla="*/ 581525 h 5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608" h="582867">
                  <a:moveTo>
                    <a:pt x="32126" y="581525"/>
                  </a:moveTo>
                  <a:cubicBezTo>
                    <a:pt x="34328" y="479707"/>
                    <a:pt x="37049" y="372836"/>
                    <a:pt x="85755" y="280733"/>
                  </a:cubicBezTo>
                  <a:cubicBezTo>
                    <a:pt x="131483" y="194200"/>
                    <a:pt x="210114" y="130597"/>
                    <a:pt x="293667" y="82667"/>
                  </a:cubicBezTo>
                  <a:cubicBezTo>
                    <a:pt x="346390" y="52484"/>
                    <a:pt x="401833" y="27483"/>
                    <a:pt x="457147" y="2611"/>
                  </a:cubicBezTo>
                  <a:cubicBezTo>
                    <a:pt x="458701" y="1834"/>
                    <a:pt x="455851" y="1575"/>
                    <a:pt x="455592" y="1445"/>
                  </a:cubicBezTo>
                  <a:cubicBezTo>
                    <a:pt x="453131" y="538"/>
                    <a:pt x="448467" y="668"/>
                    <a:pt x="446006" y="668"/>
                  </a:cubicBezTo>
                  <a:cubicBezTo>
                    <a:pt x="440566" y="409"/>
                    <a:pt x="431627" y="-1016"/>
                    <a:pt x="426316" y="1316"/>
                  </a:cubicBezTo>
                  <a:cubicBezTo>
                    <a:pt x="331363" y="44064"/>
                    <a:pt x="234597" y="87719"/>
                    <a:pt x="155059" y="156505"/>
                  </a:cubicBezTo>
                  <a:cubicBezTo>
                    <a:pt x="119306" y="187464"/>
                    <a:pt x="87310" y="223218"/>
                    <a:pt x="62957" y="263893"/>
                  </a:cubicBezTo>
                  <a:cubicBezTo>
                    <a:pt x="36790" y="307678"/>
                    <a:pt x="21245" y="356514"/>
                    <a:pt x="12565" y="406517"/>
                  </a:cubicBezTo>
                  <a:cubicBezTo>
                    <a:pt x="2591" y="464162"/>
                    <a:pt x="1166" y="522843"/>
                    <a:pt x="0" y="581136"/>
                  </a:cubicBezTo>
                  <a:cubicBezTo>
                    <a:pt x="130" y="582950"/>
                    <a:pt x="31996" y="583727"/>
                    <a:pt x="32126" y="581525"/>
                  </a:cubicBezTo>
                  <a:lnTo>
                    <a:pt x="32126" y="581525"/>
                  </a:lnTo>
                  <a:close/>
                </a:path>
              </a:pathLst>
            </a:custGeom>
            <a:solidFill>
              <a:srgbClr val="FBB03B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FC123E5-8DA7-4953-81B7-47C6C2D4F0C3}"/>
                </a:ext>
              </a:extLst>
            </p:cNvPr>
            <p:cNvSpPr/>
            <p:nvPr/>
          </p:nvSpPr>
          <p:spPr>
            <a:xfrm>
              <a:off x="2334343" y="4986969"/>
              <a:ext cx="579691" cy="428129"/>
            </a:xfrm>
            <a:custGeom>
              <a:avLst/>
              <a:gdLst>
                <a:gd name="connsiteX0" fmla="*/ 0 w 579691"/>
                <a:gd name="connsiteY0" fmla="*/ 2720 h 428129"/>
                <a:gd name="connsiteX1" fmla="*/ 48966 w 579691"/>
                <a:gd name="connsiteY1" fmla="*/ 389 h 428129"/>
                <a:gd name="connsiteX2" fmla="*/ 73579 w 579691"/>
                <a:gd name="connsiteY2" fmla="*/ 0 h 428129"/>
                <a:gd name="connsiteX3" fmla="*/ 85885 w 579691"/>
                <a:gd name="connsiteY3" fmla="*/ 0 h 428129"/>
                <a:gd name="connsiteX4" fmla="*/ 98191 w 579691"/>
                <a:gd name="connsiteY4" fmla="*/ 130 h 428129"/>
                <a:gd name="connsiteX5" fmla="*/ 147546 w 579691"/>
                <a:gd name="connsiteY5" fmla="*/ 2720 h 428129"/>
                <a:gd name="connsiteX6" fmla="*/ 159852 w 579691"/>
                <a:gd name="connsiteY6" fmla="*/ 4016 h 428129"/>
                <a:gd name="connsiteX7" fmla="*/ 166070 w 579691"/>
                <a:gd name="connsiteY7" fmla="*/ 4664 h 428129"/>
                <a:gd name="connsiteX8" fmla="*/ 172288 w 579691"/>
                <a:gd name="connsiteY8" fmla="*/ 5441 h 428129"/>
                <a:gd name="connsiteX9" fmla="*/ 184595 w 579691"/>
                <a:gd name="connsiteY9" fmla="*/ 7125 h 428129"/>
                <a:gd name="connsiteX10" fmla="*/ 196901 w 579691"/>
                <a:gd name="connsiteY10" fmla="*/ 9197 h 428129"/>
                <a:gd name="connsiteX11" fmla="*/ 202989 w 579691"/>
                <a:gd name="connsiteY11" fmla="*/ 10234 h 428129"/>
                <a:gd name="connsiteX12" fmla="*/ 209077 w 579691"/>
                <a:gd name="connsiteY12" fmla="*/ 11529 h 428129"/>
                <a:gd name="connsiteX13" fmla="*/ 221254 w 579691"/>
                <a:gd name="connsiteY13" fmla="*/ 14120 h 428129"/>
                <a:gd name="connsiteX14" fmla="*/ 233431 w 579691"/>
                <a:gd name="connsiteY14" fmla="*/ 17229 h 428129"/>
                <a:gd name="connsiteX15" fmla="*/ 239519 w 579691"/>
                <a:gd name="connsiteY15" fmla="*/ 18783 h 428129"/>
                <a:gd name="connsiteX16" fmla="*/ 245478 w 579691"/>
                <a:gd name="connsiteY16" fmla="*/ 20597 h 428129"/>
                <a:gd name="connsiteX17" fmla="*/ 257525 w 579691"/>
                <a:gd name="connsiteY17" fmla="*/ 24354 h 428129"/>
                <a:gd name="connsiteX18" fmla="*/ 269314 w 579691"/>
                <a:gd name="connsiteY18" fmla="*/ 28628 h 428129"/>
                <a:gd name="connsiteX19" fmla="*/ 275273 w 579691"/>
                <a:gd name="connsiteY19" fmla="*/ 30831 h 428129"/>
                <a:gd name="connsiteX20" fmla="*/ 281102 w 579691"/>
                <a:gd name="connsiteY20" fmla="*/ 33292 h 428129"/>
                <a:gd name="connsiteX21" fmla="*/ 292760 w 579691"/>
                <a:gd name="connsiteY21" fmla="*/ 38214 h 428129"/>
                <a:gd name="connsiteX22" fmla="*/ 337063 w 579691"/>
                <a:gd name="connsiteY22" fmla="*/ 62568 h 428129"/>
                <a:gd name="connsiteX23" fmla="*/ 347556 w 579691"/>
                <a:gd name="connsiteY23" fmla="*/ 69563 h 428129"/>
                <a:gd name="connsiteX24" fmla="*/ 357789 w 579691"/>
                <a:gd name="connsiteY24" fmla="*/ 76947 h 428129"/>
                <a:gd name="connsiteX25" fmla="*/ 360380 w 579691"/>
                <a:gd name="connsiteY25" fmla="*/ 78760 h 428129"/>
                <a:gd name="connsiteX26" fmla="*/ 362842 w 579691"/>
                <a:gd name="connsiteY26" fmla="*/ 80703 h 428129"/>
                <a:gd name="connsiteX27" fmla="*/ 367764 w 579691"/>
                <a:gd name="connsiteY27" fmla="*/ 84590 h 428129"/>
                <a:gd name="connsiteX28" fmla="*/ 372687 w 579691"/>
                <a:gd name="connsiteY28" fmla="*/ 88476 h 428129"/>
                <a:gd name="connsiteX29" fmla="*/ 377479 w 579691"/>
                <a:gd name="connsiteY29" fmla="*/ 92492 h 428129"/>
                <a:gd name="connsiteX30" fmla="*/ 446783 w 579691"/>
                <a:gd name="connsiteY30" fmla="*/ 164775 h 428129"/>
                <a:gd name="connsiteX31" fmla="*/ 475800 w 579691"/>
                <a:gd name="connsiteY31" fmla="*/ 205321 h 428129"/>
                <a:gd name="connsiteX32" fmla="*/ 489014 w 579691"/>
                <a:gd name="connsiteY32" fmla="*/ 226436 h 428129"/>
                <a:gd name="connsiteX33" fmla="*/ 492252 w 579691"/>
                <a:gd name="connsiteY33" fmla="*/ 231747 h 428129"/>
                <a:gd name="connsiteX34" fmla="*/ 495361 w 579691"/>
                <a:gd name="connsiteY34" fmla="*/ 237058 h 428129"/>
                <a:gd name="connsiteX35" fmla="*/ 501449 w 579691"/>
                <a:gd name="connsiteY35" fmla="*/ 247810 h 428129"/>
                <a:gd name="connsiteX36" fmla="*/ 507408 w 579691"/>
                <a:gd name="connsiteY36" fmla="*/ 258692 h 428129"/>
                <a:gd name="connsiteX37" fmla="*/ 513108 w 579691"/>
                <a:gd name="connsiteY37" fmla="*/ 269703 h 428129"/>
                <a:gd name="connsiteX38" fmla="*/ 518678 w 579691"/>
                <a:gd name="connsiteY38" fmla="*/ 280713 h 428129"/>
                <a:gd name="connsiteX39" fmla="*/ 524119 w 579691"/>
                <a:gd name="connsiteY39" fmla="*/ 291854 h 428129"/>
                <a:gd name="connsiteX40" fmla="*/ 534482 w 579691"/>
                <a:gd name="connsiteY40" fmla="*/ 314135 h 428129"/>
                <a:gd name="connsiteX41" fmla="*/ 544327 w 579691"/>
                <a:gd name="connsiteY41" fmla="*/ 336675 h 428129"/>
                <a:gd name="connsiteX42" fmla="*/ 562722 w 579691"/>
                <a:gd name="connsiteY42" fmla="*/ 382143 h 428129"/>
                <a:gd name="connsiteX43" fmla="*/ 579692 w 579691"/>
                <a:gd name="connsiteY43" fmla="*/ 428130 h 428129"/>
                <a:gd name="connsiteX44" fmla="*/ 556245 w 579691"/>
                <a:gd name="connsiteY44" fmla="*/ 385122 h 428129"/>
                <a:gd name="connsiteX45" fmla="*/ 532927 w 579691"/>
                <a:gd name="connsiteY45" fmla="*/ 342115 h 428129"/>
                <a:gd name="connsiteX46" fmla="*/ 509092 w 579691"/>
                <a:gd name="connsiteY46" fmla="*/ 299626 h 428129"/>
                <a:gd name="connsiteX47" fmla="*/ 483961 w 579691"/>
                <a:gd name="connsiteY47" fmla="*/ 258173 h 428129"/>
                <a:gd name="connsiteX48" fmla="*/ 477355 w 579691"/>
                <a:gd name="connsiteY48" fmla="*/ 248069 h 428129"/>
                <a:gd name="connsiteX49" fmla="*/ 474116 w 579691"/>
                <a:gd name="connsiteY49" fmla="*/ 243017 h 428129"/>
                <a:gd name="connsiteX50" fmla="*/ 470748 w 579691"/>
                <a:gd name="connsiteY50" fmla="*/ 237965 h 428129"/>
                <a:gd name="connsiteX51" fmla="*/ 457017 w 579691"/>
                <a:gd name="connsiteY51" fmla="*/ 218146 h 428129"/>
                <a:gd name="connsiteX52" fmla="*/ 427741 w 579691"/>
                <a:gd name="connsiteY52" fmla="*/ 180190 h 428129"/>
                <a:gd name="connsiteX53" fmla="*/ 395745 w 579691"/>
                <a:gd name="connsiteY53" fmla="*/ 144696 h 428129"/>
                <a:gd name="connsiteX54" fmla="*/ 391599 w 579691"/>
                <a:gd name="connsiteY54" fmla="*/ 140422 h 428129"/>
                <a:gd name="connsiteX55" fmla="*/ 389527 w 579691"/>
                <a:gd name="connsiteY55" fmla="*/ 138349 h 428129"/>
                <a:gd name="connsiteX56" fmla="*/ 387325 w 579691"/>
                <a:gd name="connsiteY56" fmla="*/ 136276 h 428129"/>
                <a:gd name="connsiteX57" fmla="*/ 378775 w 579691"/>
                <a:gd name="connsiteY57" fmla="*/ 127986 h 428129"/>
                <a:gd name="connsiteX58" fmla="*/ 369966 w 579691"/>
                <a:gd name="connsiteY58" fmla="*/ 120084 h 428129"/>
                <a:gd name="connsiteX59" fmla="*/ 367764 w 579691"/>
                <a:gd name="connsiteY59" fmla="*/ 118141 h 428129"/>
                <a:gd name="connsiteX60" fmla="*/ 365432 w 579691"/>
                <a:gd name="connsiteY60" fmla="*/ 116198 h 428129"/>
                <a:gd name="connsiteX61" fmla="*/ 360898 w 579691"/>
                <a:gd name="connsiteY61" fmla="*/ 112441 h 428129"/>
                <a:gd name="connsiteX62" fmla="*/ 282138 w 579691"/>
                <a:gd name="connsiteY62" fmla="*/ 60495 h 428129"/>
                <a:gd name="connsiteX63" fmla="*/ 192626 w 579691"/>
                <a:gd name="connsiteY63" fmla="*/ 28887 h 428129"/>
                <a:gd name="connsiteX64" fmla="*/ 145473 w 579691"/>
                <a:gd name="connsiteY64" fmla="*/ 19302 h 428129"/>
                <a:gd name="connsiteX65" fmla="*/ 121508 w 579691"/>
                <a:gd name="connsiteY65" fmla="*/ 15674 h 428129"/>
                <a:gd name="connsiteX66" fmla="*/ 109461 w 579691"/>
                <a:gd name="connsiteY66" fmla="*/ 13990 h 428129"/>
                <a:gd name="connsiteX67" fmla="*/ 97414 w 579691"/>
                <a:gd name="connsiteY67" fmla="*/ 12566 h 428129"/>
                <a:gd name="connsiteX68" fmla="*/ 0 w 579691"/>
                <a:gd name="connsiteY68" fmla="*/ 2720 h 42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79691" h="428129">
                  <a:moveTo>
                    <a:pt x="0" y="2720"/>
                  </a:moveTo>
                  <a:cubicBezTo>
                    <a:pt x="16322" y="1684"/>
                    <a:pt x="32644" y="777"/>
                    <a:pt x="48966" y="389"/>
                  </a:cubicBezTo>
                  <a:cubicBezTo>
                    <a:pt x="57127" y="130"/>
                    <a:pt x="65288" y="130"/>
                    <a:pt x="73579" y="0"/>
                  </a:cubicBezTo>
                  <a:lnTo>
                    <a:pt x="85885" y="0"/>
                  </a:lnTo>
                  <a:cubicBezTo>
                    <a:pt x="90030" y="0"/>
                    <a:pt x="94046" y="0"/>
                    <a:pt x="98191" y="130"/>
                  </a:cubicBezTo>
                  <a:cubicBezTo>
                    <a:pt x="114643" y="389"/>
                    <a:pt x="131094" y="1295"/>
                    <a:pt x="147546" y="2720"/>
                  </a:cubicBezTo>
                  <a:cubicBezTo>
                    <a:pt x="151691" y="3109"/>
                    <a:pt x="155707" y="3498"/>
                    <a:pt x="159852" y="4016"/>
                  </a:cubicBezTo>
                  <a:lnTo>
                    <a:pt x="166070" y="4664"/>
                  </a:lnTo>
                  <a:cubicBezTo>
                    <a:pt x="168143" y="4923"/>
                    <a:pt x="170215" y="5182"/>
                    <a:pt x="172288" y="5441"/>
                  </a:cubicBezTo>
                  <a:lnTo>
                    <a:pt x="184595" y="7125"/>
                  </a:lnTo>
                  <a:cubicBezTo>
                    <a:pt x="188740" y="7772"/>
                    <a:pt x="192755" y="8550"/>
                    <a:pt x="196901" y="9197"/>
                  </a:cubicBezTo>
                  <a:lnTo>
                    <a:pt x="202989" y="10234"/>
                  </a:lnTo>
                  <a:cubicBezTo>
                    <a:pt x="205062" y="10623"/>
                    <a:pt x="207005" y="11141"/>
                    <a:pt x="209077" y="11529"/>
                  </a:cubicBezTo>
                  <a:lnTo>
                    <a:pt x="221254" y="14120"/>
                  </a:lnTo>
                  <a:cubicBezTo>
                    <a:pt x="225270" y="15027"/>
                    <a:pt x="229286" y="16193"/>
                    <a:pt x="233431" y="17229"/>
                  </a:cubicBezTo>
                  <a:lnTo>
                    <a:pt x="239519" y="18783"/>
                  </a:lnTo>
                  <a:cubicBezTo>
                    <a:pt x="241592" y="19302"/>
                    <a:pt x="243535" y="19949"/>
                    <a:pt x="245478" y="20597"/>
                  </a:cubicBezTo>
                  <a:lnTo>
                    <a:pt x="257525" y="24354"/>
                  </a:lnTo>
                  <a:cubicBezTo>
                    <a:pt x="261541" y="25779"/>
                    <a:pt x="265427" y="27203"/>
                    <a:pt x="269314" y="28628"/>
                  </a:cubicBezTo>
                  <a:lnTo>
                    <a:pt x="275273" y="30831"/>
                  </a:lnTo>
                  <a:cubicBezTo>
                    <a:pt x="277216" y="31608"/>
                    <a:pt x="279159" y="32515"/>
                    <a:pt x="281102" y="33292"/>
                  </a:cubicBezTo>
                  <a:lnTo>
                    <a:pt x="292760" y="38214"/>
                  </a:lnTo>
                  <a:cubicBezTo>
                    <a:pt x="308046" y="45339"/>
                    <a:pt x="322814" y="53500"/>
                    <a:pt x="337063" y="62568"/>
                  </a:cubicBezTo>
                  <a:lnTo>
                    <a:pt x="347556" y="69563"/>
                  </a:lnTo>
                  <a:lnTo>
                    <a:pt x="357789" y="76947"/>
                  </a:lnTo>
                  <a:lnTo>
                    <a:pt x="360380" y="78760"/>
                  </a:lnTo>
                  <a:lnTo>
                    <a:pt x="362842" y="80703"/>
                  </a:lnTo>
                  <a:lnTo>
                    <a:pt x="367764" y="84590"/>
                  </a:lnTo>
                  <a:lnTo>
                    <a:pt x="372687" y="88476"/>
                  </a:lnTo>
                  <a:lnTo>
                    <a:pt x="377479" y="92492"/>
                  </a:lnTo>
                  <a:cubicBezTo>
                    <a:pt x="403258" y="113995"/>
                    <a:pt x="426187" y="138608"/>
                    <a:pt x="446783" y="164775"/>
                  </a:cubicBezTo>
                  <a:cubicBezTo>
                    <a:pt x="457017" y="177988"/>
                    <a:pt x="466733" y="191460"/>
                    <a:pt x="475800" y="205321"/>
                  </a:cubicBezTo>
                  <a:cubicBezTo>
                    <a:pt x="480205" y="212316"/>
                    <a:pt x="484739" y="219311"/>
                    <a:pt x="489014" y="226436"/>
                  </a:cubicBezTo>
                  <a:lnTo>
                    <a:pt x="492252" y="231747"/>
                  </a:lnTo>
                  <a:lnTo>
                    <a:pt x="495361" y="237058"/>
                  </a:lnTo>
                  <a:cubicBezTo>
                    <a:pt x="497434" y="240685"/>
                    <a:pt x="499506" y="244183"/>
                    <a:pt x="501449" y="247810"/>
                  </a:cubicBezTo>
                  <a:lnTo>
                    <a:pt x="507408" y="258692"/>
                  </a:lnTo>
                  <a:lnTo>
                    <a:pt x="513108" y="269703"/>
                  </a:lnTo>
                  <a:cubicBezTo>
                    <a:pt x="515051" y="273329"/>
                    <a:pt x="516865" y="277086"/>
                    <a:pt x="518678" y="280713"/>
                  </a:cubicBezTo>
                  <a:cubicBezTo>
                    <a:pt x="520492" y="284340"/>
                    <a:pt x="522305" y="288097"/>
                    <a:pt x="524119" y="291854"/>
                  </a:cubicBezTo>
                  <a:cubicBezTo>
                    <a:pt x="527746" y="299237"/>
                    <a:pt x="531114" y="306751"/>
                    <a:pt x="534482" y="314135"/>
                  </a:cubicBezTo>
                  <a:cubicBezTo>
                    <a:pt x="537850" y="321648"/>
                    <a:pt x="541089" y="329161"/>
                    <a:pt x="544327" y="336675"/>
                  </a:cubicBezTo>
                  <a:cubicBezTo>
                    <a:pt x="550675" y="351701"/>
                    <a:pt x="556892" y="366858"/>
                    <a:pt x="562722" y="382143"/>
                  </a:cubicBezTo>
                  <a:cubicBezTo>
                    <a:pt x="568551" y="397429"/>
                    <a:pt x="574251" y="412715"/>
                    <a:pt x="579692" y="428130"/>
                  </a:cubicBezTo>
                  <a:cubicBezTo>
                    <a:pt x="571660" y="413880"/>
                    <a:pt x="563888" y="399502"/>
                    <a:pt x="556245" y="385122"/>
                  </a:cubicBezTo>
                  <a:cubicBezTo>
                    <a:pt x="548472" y="370744"/>
                    <a:pt x="540830" y="356365"/>
                    <a:pt x="532927" y="342115"/>
                  </a:cubicBezTo>
                  <a:cubicBezTo>
                    <a:pt x="525155" y="327866"/>
                    <a:pt x="517253" y="313616"/>
                    <a:pt x="509092" y="299626"/>
                  </a:cubicBezTo>
                  <a:cubicBezTo>
                    <a:pt x="500931" y="285636"/>
                    <a:pt x="492641" y="271775"/>
                    <a:pt x="483961" y="258173"/>
                  </a:cubicBezTo>
                  <a:cubicBezTo>
                    <a:pt x="481889" y="254676"/>
                    <a:pt x="479557" y="251437"/>
                    <a:pt x="477355" y="248069"/>
                  </a:cubicBezTo>
                  <a:lnTo>
                    <a:pt x="474116" y="243017"/>
                  </a:lnTo>
                  <a:lnTo>
                    <a:pt x="470748" y="237965"/>
                  </a:lnTo>
                  <a:cubicBezTo>
                    <a:pt x="466344" y="231229"/>
                    <a:pt x="461680" y="224752"/>
                    <a:pt x="457017" y="218146"/>
                  </a:cubicBezTo>
                  <a:cubicBezTo>
                    <a:pt x="447561" y="205192"/>
                    <a:pt x="437975" y="192497"/>
                    <a:pt x="427741" y="180190"/>
                  </a:cubicBezTo>
                  <a:cubicBezTo>
                    <a:pt x="417637" y="167884"/>
                    <a:pt x="406885" y="156096"/>
                    <a:pt x="395745" y="144696"/>
                  </a:cubicBezTo>
                  <a:lnTo>
                    <a:pt x="391599" y="140422"/>
                  </a:lnTo>
                  <a:lnTo>
                    <a:pt x="389527" y="138349"/>
                  </a:lnTo>
                  <a:lnTo>
                    <a:pt x="387325" y="136276"/>
                  </a:lnTo>
                  <a:lnTo>
                    <a:pt x="378775" y="127986"/>
                  </a:lnTo>
                  <a:lnTo>
                    <a:pt x="369966" y="120084"/>
                  </a:lnTo>
                  <a:lnTo>
                    <a:pt x="367764" y="118141"/>
                  </a:lnTo>
                  <a:lnTo>
                    <a:pt x="365432" y="116198"/>
                  </a:lnTo>
                  <a:lnTo>
                    <a:pt x="360898" y="112441"/>
                  </a:lnTo>
                  <a:cubicBezTo>
                    <a:pt x="336804" y="91973"/>
                    <a:pt x="310378" y="74486"/>
                    <a:pt x="282138" y="60495"/>
                  </a:cubicBezTo>
                  <a:cubicBezTo>
                    <a:pt x="253769" y="46764"/>
                    <a:pt x="223716" y="36271"/>
                    <a:pt x="192626" y="28887"/>
                  </a:cubicBezTo>
                  <a:cubicBezTo>
                    <a:pt x="177081" y="25001"/>
                    <a:pt x="161277" y="22151"/>
                    <a:pt x="145473" y="19302"/>
                  </a:cubicBezTo>
                  <a:cubicBezTo>
                    <a:pt x="137442" y="18136"/>
                    <a:pt x="129540" y="16711"/>
                    <a:pt x="121508" y="15674"/>
                  </a:cubicBezTo>
                  <a:lnTo>
                    <a:pt x="109461" y="13990"/>
                  </a:lnTo>
                  <a:lnTo>
                    <a:pt x="97414" y="12566"/>
                  </a:lnTo>
                  <a:cubicBezTo>
                    <a:pt x="65029" y="8938"/>
                    <a:pt x="32515" y="6348"/>
                    <a:pt x="0" y="2720"/>
                  </a:cubicBezTo>
                  <a:close/>
                </a:path>
              </a:pathLst>
            </a:custGeom>
            <a:solidFill>
              <a:srgbClr val="FBB03B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7DB30CF-983E-4306-9C4B-327075C2B4BA}"/>
                </a:ext>
              </a:extLst>
            </p:cNvPr>
            <p:cNvSpPr/>
            <p:nvPr/>
          </p:nvSpPr>
          <p:spPr>
            <a:xfrm>
              <a:off x="3811837" y="2662628"/>
              <a:ext cx="281529" cy="1003666"/>
            </a:xfrm>
            <a:custGeom>
              <a:avLst/>
              <a:gdLst>
                <a:gd name="connsiteX0" fmla="*/ 133077 w 281529"/>
                <a:gd name="connsiteY0" fmla="*/ 2856 h 1003666"/>
                <a:gd name="connsiteX1" fmla="*/ 43435 w 281529"/>
                <a:gd name="connsiteY1" fmla="*/ 140945 h 1003666"/>
                <a:gd name="connsiteX2" fmla="*/ 299 w 281529"/>
                <a:gd name="connsiteY2" fmla="*/ 319581 h 1003666"/>
                <a:gd name="connsiteX3" fmla="*/ 39938 w 281529"/>
                <a:gd name="connsiteY3" fmla="*/ 476065 h 1003666"/>
                <a:gd name="connsiteX4" fmla="*/ 153674 w 281529"/>
                <a:gd name="connsiteY4" fmla="*/ 558453 h 1003666"/>
                <a:gd name="connsiteX5" fmla="*/ 227771 w 281529"/>
                <a:gd name="connsiteY5" fmla="*/ 556250 h 1003666"/>
                <a:gd name="connsiteX6" fmla="*/ 276737 w 281529"/>
                <a:gd name="connsiteY6" fmla="*/ 520238 h 1003666"/>
                <a:gd name="connsiteX7" fmla="*/ 263394 w 281529"/>
                <a:gd name="connsiteY7" fmla="*/ 469977 h 1003666"/>
                <a:gd name="connsiteX8" fmla="*/ 210283 w 281529"/>
                <a:gd name="connsiteY8" fmla="*/ 452618 h 1003666"/>
                <a:gd name="connsiteX9" fmla="*/ 144477 w 281529"/>
                <a:gd name="connsiteY9" fmla="*/ 474381 h 1003666"/>
                <a:gd name="connsiteX10" fmla="*/ 104838 w 281529"/>
                <a:gd name="connsiteY10" fmla="*/ 534617 h 1003666"/>
                <a:gd name="connsiteX11" fmla="*/ 79966 w 281529"/>
                <a:gd name="connsiteY11" fmla="*/ 614673 h 1003666"/>
                <a:gd name="connsiteX12" fmla="*/ 70380 w 281529"/>
                <a:gd name="connsiteY12" fmla="*/ 703019 h 1003666"/>
                <a:gd name="connsiteX13" fmla="*/ 229844 w 281529"/>
                <a:gd name="connsiteY13" fmla="*/ 975442 h 1003666"/>
                <a:gd name="connsiteX14" fmla="*/ 257954 w 281529"/>
                <a:gd name="connsiteY14" fmla="*/ 1002904 h 1003666"/>
                <a:gd name="connsiteX15" fmla="*/ 269871 w 281529"/>
                <a:gd name="connsiteY15" fmla="*/ 1002386 h 1003666"/>
                <a:gd name="connsiteX16" fmla="*/ 281530 w 281529"/>
                <a:gd name="connsiteY16" fmla="*/ 999795 h 1003666"/>
                <a:gd name="connsiteX17" fmla="*/ 104190 w 281529"/>
                <a:gd name="connsiteY17" fmla="*/ 756131 h 1003666"/>
                <a:gd name="connsiteX18" fmla="*/ 93438 w 281529"/>
                <a:gd name="connsiteY18" fmla="*/ 684884 h 1003666"/>
                <a:gd name="connsiteX19" fmla="*/ 106910 w 281529"/>
                <a:gd name="connsiteY19" fmla="*/ 598610 h 1003666"/>
                <a:gd name="connsiteX20" fmla="*/ 131005 w 281529"/>
                <a:gd name="connsiteY20" fmla="*/ 525420 h 1003666"/>
                <a:gd name="connsiteX21" fmla="*/ 170903 w 281529"/>
                <a:gd name="connsiteY21" fmla="*/ 469200 h 1003666"/>
                <a:gd name="connsiteX22" fmla="*/ 184634 w 281529"/>
                <a:gd name="connsiteY22" fmla="*/ 460261 h 1003666"/>
                <a:gd name="connsiteX23" fmla="*/ 190852 w 281529"/>
                <a:gd name="connsiteY23" fmla="*/ 457541 h 1003666"/>
                <a:gd name="connsiteX24" fmla="*/ 194479 w 281529"/>
                <a:gd name="connsiteY24" fmla="*/ 456375 h 1003666"/>
                <a:gd name="connsiteX25" fmla="*/ 191629 w 281529"/>
                <a:gd name="connsiteY25" fmla="*/ 456505 h 1003666"/>
                <a:gd name="connsiteX26" fmla="*/ 203417 w 281529"/>
                <a:gd name="connsiteY26" fmla="*/ 457282 h 1003666"/>
                <a:gd name="connsiteX27" fmla="*/ 217278 w 281529"/>
                <a:gd name="connsiteY27" fmla="*/ 460650 h 1003666"/>
                <a:gd name="connsiteX28" fmla="*/ 254586 w 281529"/>
                <a:gd name="connsiteY28" fmla="*/ 495237 h 1003666"/>
                <a:gd name="connsiteX29" fmla="*/ 235025 w 281529"/>
                <a:gd name="connsiteY29" fmla="*/ 545369 h 1003666"/>
                <a:gd name="connsiteX30" fmla="*/ 207174 w 281529"/>
                <a:gd name="connsiteY30" fmla="*/ 557805 h 1003666"/>
                <a:gd name="connsiteX31" fmla="*/ 205101 w 281529"/>
                <a:gd name="connsiteY31" fmla="*/ 558064 h 1003666"/>
                <a:gd name="connsiteX32" fmla="*/ 198495 w 281529"/>
                <a:gd name="connsiteY32" fmla="*/ 558064 h 1003666"/>
                <a:gd name="connsiteX33" fmla="*/ 179841 w 281529"/>
                <a:gd name="connsiteY33" fmla="*/ 555732 h 1003666"/>
                <a:gd name="connsiteX34" fmla="*/ 69473 w 281529"/>
                <a:gd name="connsiteY34" fmla="*/ 481506 h 1003666"/>
                <a:gd name="connsiteX35" fmla="*/ 23745 w 281529"/>
                <a:gd name="connsiteY35" fmla="*/ 341214 h 1003666"/>
                <a:gd name="connsiteX36" fmla="*/ 55353 w 281529"/>
                <a:gd name="connsiteY36" fmla="*/ 169055 h 1003666"/>
                <a:gd name="connsiteX37" fmla="*/ 128155 w 281529"/>
                <a:gd name="connsiteY37" fmla="*/ 28893 h 1003666"/>
                <a:gd name="connsiteX38" fmla="*/ 155747 w 281529"/>
                <a:gd name="connsiteY38" fmla="*/ 524 h 1003666"/>
                <a:gd name="connsiteX39" fmla="*/ 147327 w 281529"/>
                <a:gd name="connsiteY39" fmla="*/ 265 h 1003666"/>
                <a:gd name="connsiteX40" fmla="*/ 133077 w 281529"/>
                <a:gd name="connsiteY40" fmla="*/ 2856 h 1003666"/>
                <a:gd name="connsiteX41" fmla="*/ 133077 w 281529"/>
                <a:gd name="connsiteY41" fmla="*/ 2856 h 100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1529" h="1003666">
                  <a:moveTo>
                    <a:pt x="133077" y="2856"/>
                  </a:moveTo>
                  <a:cubicBezTo>
                    <a:pt x="90847" y="39645"/>
                    <a:pt x="63903" y="89518"/>
                    <a:pt x="43435" y="140945"/>
                  </a:cubicBezTo>
                  <a:cubicBezTo>
                    <a:pt x="20896" y="197813"/>
                    <a:pt x="3019" y="258049"/>
                    <a:pt x="299" y="319581"/>
                  </a:cubicBezTo>
                  <a:cubicBezTo>
                    <a:pt x="-2033" y="374635"/>
                    <a:pt x="9107" y="429819"/>
                    <a:pt x="39938" y="476065"/>
                  </a:cubicBezTo>
                  <a:cubicBezTo>
                    <a:pt x="66364" y="515704"/>
                    <a:pt x="106262" y="548219"/>
                    <a:pt x="153674" y="558453"/>
                  </a:cubicBezTo>
                  <a:cubicBezTo>
                    <a:pt x="178157" y="563764"/>
                    <a:pt x="203677" y="562339"/>
                    <a:pt x="227771" y="556250"/>
                  </a:cubicBezTo>
                  <a:cubicBezTo>
                    <a:pt x="247720" y="551198"/>
                    <a:pt x="268576" y="540317"/>
                    <a:pt x="276737" y="520238"/>
                  </a:cubicBezTo>
                  <a:cubicBezTo>
                    <a:pt x="284250" y="501844"/>
                    <a:pt x="278162" y="482542"/>
                    <a:pt x="263394" y="469977"/>
                  </a:cubicBezTo>
                  <a:cubicBezTo>
                    <a:pt x="248756" y="457541"/>
                    <a:pt x="229196" y="452230"/>
                    <a:pt x="210283" y="452618"/>
                  </a:cubicBezTo>
                  <a:cubicBezTo>
                    <a:pt x="186059" y="453137"/>
                    <a:pt x="163131" y="458318"/>
                    <a:pt x="144477" y="474381"/>
                  </a:cubicBezTo>
                  <a:cubicBezTo>
                    <a:pt x="125953" y="490315"/>
                    <a:pt x="113905" y="512207"/>
                    <a:pt x="104838" y="534617"/>
                  </a:cubicBezTo>
                  <a:cubicBezTo>
                    <a:pt x="94345" y="560396"/>
                    <a:pt x="86702" y="587729"/>
                    <a:pt x="79966" y="614673"/>
                  </a:cubicBezTo>
                  <a:cubicBezTo>
                    <a:pt x="72712" y="643560"/>
                    <a:pt x="68437" y="673095"/>
                    <a:pt x="70380" y="703019"/>
                  </a:cubicBezTo>
                  <a:cubicBezTo>
                    <a:pt x="77634" y="812351"/>
                    <a:pt x="156135" y="901604"/>
                    <a:pt x="229844" y="975442"/>
                  </a:cubicBezTo>
                  <a:cubicBezTo>
                    <a:pt x="239170" y="984639"/>
                    <a:pt x="248497" y="993837"/>
                    <a:pt x="257954" y="1002904"/>
                  </a:cubicBezTo>
                  <a:cubicBezTo>
                    <a:pt x="259767" y="1004718"/>
                    <a:pt x="267669" y="1002775"/>
                    <a:pt x="269871" y="1002386"/>
                  </a:cubicBezTo>
                  <a:cubicBezTo>
                    <a:pt x="271037" y="1002257"/>
                    <a:pt x="281271" y="999536"/>
                    <a:pt x="281530" y="999795"/>
                  </a:cubicBezTo>
                  <a:cubicBezTo>
                    <a:pt x="210024" y="930751"/>
                    <a:pt x="133466" y="853933"/>
                    <a:pt x="104190" y="756131"/>
                  </a:cubicBezTo>
                  <a:cubicBezTo>
                    <a:pt x="97324" y="733073"/>
                    <a:pt x="93438" y="708978"/>
                    <a:pt x="93438" y="684884"/>
                  </a:cubicBezTo>
                  <a:cubicBezTo>
                    <a:pt x="93308" y="655608"/>
                    <a:pt x="99138" y="626850"/>
                    <a:pt x="106910" y="598610"/>
                  </a:cubicBezTo>
                  <a:cubicBezTo>
                    <a:pt x="113646" y="573868"/>
                    <a:pt x="120771" y="548867"/>
                    <a:pt x="131005" y="525420"/>
                  </a:cubicBezTo>
                  <a:cubicBezTo>
                    <a:pt x="140202" y="504305"/>
                    <a:pt x="152508" y="483579"/>
                    <a:pt x="170903" y="469200"/>
                  </a:cubicBezTo>
                  <a:cubicBezTo>
                    <a:pt x="175178" y="465831"/>
                    <a:pt x="179841" y="462723"/>
                    <a:pt x="184634" y="460261"/>
                  </a:cubicBezTo>
                  <a:cubicBezTo>
                    <a:pt x="186707" y="459225"/>
                    <a:pt x="188779" y="458318"/>
                    <a:pt x="190852" y="457541"/>
                  </a:cubicBezTo>
                  <a:cubicBezTo>
                    <a:pt x="192018" y="457152"/>
                    <a:pt x="193313" y="456764"/>
                    <a:pt x="194479" y="456375"/>
                  </a:cubicBezTo>
                  <a:cubicBezTo>
                    <a:pt x="197718" y="455209"/>
                    <a:pt x="195386" y="457930"/>
                    <a:pt x="191629" y="456505"/>
                  </a:cubicBezTo>
                  <a:cubicBezTo>
                    <a:pt x="194738" y="457671"/>
                    <a:pt x="200179" y="456764"/>
                    <a:pt x="203417" y="457282"/>
                  </a:cubicBezTo>
                  <a:cubicBezTo>
                    <a:pt x="208081" y="458059"/>
                    <a:pt x="212744" y="459095"/>
                    <a:pt x="217278" y="460650"/>
                  </a:cubicBezTo>
                  <a:cubicBezTo>
                    <a:pt x="233600" y="466220"/>
                    <a:pt x="249534" y="478138"/>
                    <a:pt x="254586" y="495237"/>
                  </a:cubicBezTo>
                  <a:cubicBezTo>
                    <a:pt x="260286" y="514409"/>
                    <a:pt x="250570" y="534099"/>
                    <a:pt x="235025" y="545369"/>
                  </a:cubicBezTo>
                  <a:cubicBezTo>
                    <a:pt x="226605" y="551458"/>
                    <a:pt x="217149" y="554955"/>
                    <a:pt x="207174" y="557805"/>
                  </a:cubicBezTo>
                  <a:cubicBezTo>
                    <a:pt x="204195" y="558712"/>
                    <a:pt x="208081" y="558064"/>
                    <a:pt x="205101" y="558064"/>
                  </a:cubicBezTo>
                  <a:cubicBezTo>
                    <a:pt x="202899" y="558064"/>
                    <a:pt x="200697" y="558064"/>
                    <a:pt x="198495" y="558064"/>
                  </a:cubicBezTo>
                  <a:cubicBezTo>
                    <a:pt x="192277" y="557805"/>
                    <a:pt x="185929" y="556898"/>
                    <a:pt x="179841" y="555732"/>
                  </a:cubicBezTo>
                  <a:cubicBezTo>
                    <a:pt x="134761" y="547053"/>
                    <a:pt x="96158" y="517907"/>
                    <a:pt x="69473" y="481506"/>
                  </a:cubicBezTo>
                  <a:cubicBezTo>
                    <a:pt x="39420" y="440701"/>
                    <a:pt x="25300" y="391605"/>
                    <a:pt x="23745" y="341214"/>
                  </a:cubicBezTo>
                  <a:cubicBezTo>
                    <a:pt x="21932" y="282403"/>
                    <a:pt x="36052" y="224110"/>
                    <a:pt x="55353" y="169055"/>
                  </a:cubicBezTo>
                  <a:cubicBezTo>
                    <a:pt x="72712" y="119442"/>
                    <a:pt x="94215" y="69698"/>
                    <a:pt x="128155" y="28893"/>
                  </a:cubicBezTo>
                  <a:cubicBezTo>
                    <a:pt x="136575" y="18789"/>
                    <a:pt x="145772" y="9203"/>
                    <a:pt x="155747" y="524"/>
                  </a:cubicBezTo>
                  <a:cubicBezTo>
                    <a:pt x="156783" y="-383"/>
                    <a:pt x="148104" y="135"/>
                    <a:pt x="147327" y="265"/>
                  </a:cubicBezTo>
                  <a:cubicBezTo>
                    <a:pt x="143959" y="653"/>
                    <a:pt x="135927" y="394"/>
                    <a:pt x="133077" y="2856"/>
                  </a:cubicBezTo>
                  <a:lnTo>
                    <a:pt x="133077" y="2856"/>
                  </a:lnTo>
                  <a:close/>
                </a:path>
              </a:pathLst>
            </a:custGeom>
            <a:solidFill>
              <a:srgbClr val="FBB03B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16F52C-7A51-4075-AC66-C878C8DBD84B}"/>
                </a:ext>
              </a:extLst>
            </p:cNvPr>
            <p:cNvSpPr/>
            <p:nvPr/>
          </p:nvSpPr>
          <p:spPr>
            <a:xfrm>
              <a:off x="1382590" y="3051515"/>
              <a:ext cx="118634" cy="257911"/>
            </a:xfrm>
            <a:custGeom>
              <a:avLst/>
              <a:gdLst>
                <a:gd name="connsiteX0" fmla="*/ 411 w 118634"/>
                <a:gd name="connsiteY0" fmla="*/ 3754 h 257911"/>
                <a:gd name="connsiteX1" fmla="*/ 71399 w 118634"/>
                <a:gd name="connsiteY1" fmla="*/ 52590 h 257911"/>
                <a:gd name="connsiteX2" fmla="*/ 68679 w 118634"/>
                <a:gd name="connsiteY2" fmla="*/ 121635 h 257911"/>
                <a:gd name="connsiteX3" fmla="*/ 54559 w 118634"/>
                <a:gd name="connsiteY3" fmla="*/ 135367 h 257911"/>
                <a:gd name="connsiteX4" fmla="*/ 46398 w 118634"/>
                <a:gd name="connsiteY4" fmla="*/ 140419 h 257911"/>
                <a:gd name="connsiteX5" fmla="*/ 42123 w 118634"/>
                <a:gd name="connsiteY5" fmla="*/ 142491 h 257911"/>
                <a:gd name="connsiteX6" fmla="*/ 38885 w 118634"/>
                <a:gd name="connsiteY6" fmla="*/ 143787 h 257911"/>
                <a:gd name="connsiteX7" fmla="*/ 44843 w 118634"/>
                <a:gd name="connsiteY7" fmla="*/ 143009 h 257911"/>
                <a:gd name="connsiteX8" fmla="*/ 35257 w 118634"/>
                <a:gd name="connsiteY8" fmla="*/ 134330 h 257911"/>
                <a:gd name="connsiteX9" fmla="*/ 43548 w 118634"/>
                <a:gd name="connsiteY9" fmla="*/ 120858 h 257911"/>
                <a:gd name="connsiteX10" fmla="*/ 50802 w 118634"/>
                <a:gd name="connsiteY10" fmla="*/ 116454 h 257911"/>
                <a:gd name="connsiteX11" fmla="*/ 42641 w 118634"/>
                <a:gd name="connsiteY11" fmla="*/ 116713 h 257911"/>
                <a:gd name="connsiteX12" fmla="*/ 47564 w 118634"/>
                <a:gd name="connsiteY12" fmla="*/ 117360 h 257911"/>
                <a:gd name="connsiteX13" fmla="*/ 67124 w 118634"/>
                <a:gd name="connsiteY13" fmla="*/ 127983 h 257911"/>
                <a:gd name="connsiteX14" fmla="*/ 93162 w 118634"/>
                <a:gd name="connsiteY14" fmla="*/ 162311 h 257911"/>
                <a:gd name="connsiteX15" fmla="*/ 88369 w 118634"/>
                <a:gd name="connsiteY15" fmla="*/ 209075 h 257911"/>
                <a:gd name="connsiteX16" fmla="*/ 63238 w 118634"/>
                <a:gd name="connsiteY16" fmla="*/ 257911 h 257911"/>
                <a:gd name="connsiteX17" fmla="*/ 75156 w 118634"/>
                <a:gd name="connsiteY17" fmla="*/ 257393 h 257911"/>
                <a:gd name="connsiteX18" fmla="*/ 86814 w 118634"/>
                <a:gd name="connsiteY18" fmla="*/ 254802 h 257911"/>
                <a:gd name="connsiteX19" fmla="*/ 112981 w 118634"/>
                <a:gd name="connsiteY19" fmla="*/ 202857 h 257911"/>
                <a:gd name="connsiteX20" fmla="*/ 114795 w 118634"/>
                <a:gd name="connsiteY20" fmla="*/ 153891 h 257911"/>
                <a:gd name="connsiteX21" fmla="*/ 98473 w 118634"/>
                <a:gd name="connsiteY21" fmla="*/ 132128 h 257911"/>
                <a:gd name="connsiteX22" fmla="*/ 79560 w 118634"/>
                <a:gd name="connsiteY22" fmla="*/ 117231 h 257911"/>
                <a:gd name="connsiteX23" fmla="*/ 56243 w 118634"/>
                <a:gd name="connsiteY23" fmla="*/ 113086 h 257911"/>
                <a:gd name="connsiteX24" fmla="*/ 29299 w 118634"/>
                <a:gd name="connsiteY24" fmla="*/ 118138 h 257911"/>
                <a:gd name="connsiteX25" fmla="*/ 14661 w 118634"/>
                <a:gd name="connsiteY25" fmla="*/ 143528 h 257911"/>
                <a:gd name="connsiteX26" fmla="*/ 33962 w 118634"/>
                <a:gd name="connsiteY26" fmla="*/ 146377 h 257911"/>
                <a:gd name="connsiteX27" fmla="*/ 61425 w 118634"/>
                <a:gd name="connsiteY27" fmla="*/ 141196 h 257911"/>
                <a:gd name="connsiteX28" fmla="*/ 104302 w 118634"/>
                <a:gd name="connsiteY28" fmla="*/ 72410 h 257911"/>
                <a:gd name="connsiteX29" fmla="*/ 73860 w 118634"/>
                <a:gd name="connsiteY29" fmla="*/ 26682 h 257911"/>
                <a:gd name="connsiteX30" fmla="*/ 22692 w 118634"/>
                <a:gd name="connsiteY30" fmla="*/ 256 h 257911"/>
                <a:gd name="connsiteX31" fmla="*/ 8054 w 118634"/>
                <a:gd name="connsiteY31" fmla="*/ 1422 h 257911"/>
                <a:gd name="connsiteX32" fmla="*/ 1059 w 118634"/>
                <a:gd name="connsiteY32" fmla="*/ 2847 h 257911"/>
                <a:gd name="connsiteX33" fmla="*/ 411 w 118634"/>
                <a:gd name="connsiteY33" fmla="*/ 3754 h 257911"/>
                <a:gd name="connsiteX34" fmla="*/ 411 w 118634"/>
                <a:gd name="connsiteY34" fmla="*/ 3754 h 25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634" h="257911">
                  <a:moveTo>
                    <a:pt x="411" y="3754"/>
                  </a:moveTo>
                  <a:cubicBezTo>
                    <a:pt x="28521" y="8417"/>
                    <a:pt x="55854" y="29014"/>
                    <a:pt x="71399" y="52590"/>
                  </a:cubicBezTo>
                  <a:cubicBezTo>
                    <a:pt x="85908" y="74612"/>
                    <a:pt x="84742" y="100779"/>
                    <a:pt x="68679" y="121635"/>
                  </a:cubicBezTo>
                  <a:cubicBezTo>
                    <a:pt x="64663" y="126817"/>
                    <a:pt x="60000" y="131480"/>
                    <a:pt x="54559" y="135367"/>
                  </a:cubicBezTo>
                  <a:cubicBezTo>
                    <a:pt x="51968" y="137310"/>
                    <a:pt x="49248" y="138994"/>
                    <a:pt x="46398" y="140419"/>
                  </a:cubicBezTo>
                  <a:cubicBezTo>
                    <a:pt x="44973" y="141196"/>
                    <a:pt x="43548" y="141844"/>
                    <a:pt x="42123" y="142491"/>
                  </a:cubicBezTo>
                  <a:cubicBezTo>
                    <a:pt x="41087" y="143009"/>
                    <a:pt x="40050" y="143398"/>
                    <a:pt x="38885" y="143787"/>
                  </a:cubicBezTo>
                  <a:cubicBezTo>
                    <a:pt x="34610" y="144952"/>
                    <a:pt x="36553" y="144693"/>
                    <a:pt x="44843" y="143009"/>
                  </a:cubicBezTo>
                  <a:cubicBezTo>
                    <a:pt x="40569" y="140678"/>
                    <a:pt x="35646" y="140548"/>
                    <a:pt x="35257" y="134330"/>
                  </a:cubicBezTo>
                  <a:cubicBezTo>
                    <a:pt x="34998" y="128890"/>
                    <a:pt x="39662" y="123967"/>
                    <a:pt x="43548" y="120858"/>
                  </a:cubicBezTo>
                  <a:cubicBezTo>
                    <a:pt x="45750" y="119174"/>
                    <a:pt x="48211" y="117620"/>
                    <a:pt x="50802" y="116454"/>
                  </a:cubicBezTo>
                  <a:cubicBezTo>
                    <a:pt x="58186" y="113215"/>
                    <a:pt x="54559" y="118915"/>
                    <a:pt x="42641" y="116713"/>
                  </a:cubicBezTo>
                  <a:cubicBezTo>
                    <a:pt x="44325" y="116972"/>
                    <a:pt x="46009" y="116972"/>
                    <a:pt x="47564" y="117360"/>
                  </a:cubicBezTo>
                  <a:cubicBezTo>
                    <a:pt x="54948" y="118915"/>
                    <a:pt x="61425" y="123060"/>
                    <a:pt x="67124" y="127983"/>
                  </a:cubicBezTo>
                  <a:cubicBezTo>
                    <a:pt x="78006" y="137180"/>
                    <a:pt x="89146" y="148321"/>
                    <a:pt x="93162" y="162311"/>
                  </a:cubicBezTo>
                  <a:cubicBezTo>
                    <a:pt x="97566" y="177726"/>
                    <a:pt x="93810" y="194437"/>
                    <a:pt x="88369" y="209075"/>
                  </a:cubicBezTo>
                  <a:cubicBezTo>
                    <a:pt x="81892" y="226304"/>
                    <a:pt x="72695" y="242237"/>
                    <a:pt x="63238" y="257911"/>
                  </a:cubicBezTo>
                  <a:cubicBezTo>
                    <a:pt x="63238" y="257911"/>
                    <a:pt x="74119" y="257652"/>
                    <a:pt x="75156" y="257393"/>
                  </a:cubicBezTo>
                  <a:cubicBezTo>
                    <a:pt x="77488" y="257134"/>
                    <a:pt x="85519" y="257134"/>
                    <a:pt x="86814" y="254802"/>
                  </a:cubicBezTo>
                  <a:cubicBezTo>
                    <a:pt x="96789" y="238221"/>
                    <a:pt x="106634" y="221252"/>
                    <a:pt x="112981" y="202857"/>
                  </a:cubicBezTo>
                  <a:cubicBezTo>
                    <a:pt x="118422" y="187312"/>
                    <a:pt x="121531" y="169565"/>
                    <a:pt x="114795" y="153891"/>
                  </a:cubicBezTo>
                  <a:cubicBezTo>
                    <a:pt x="111168" y="145471"/>
                    <a:pt x="104950" y="138605"/>
                    <a:pt x="98473" y="132128"/>
                  </a:cubicBezTo>
                  <a:cubicBezTo>
                    <a:pt x="92773" y="126428"/>
                    <a:pt x="86814" y="120858"/>
                    <a:pt x="79560" y="117231"/>
                  </a:cubicBezTo>
                  <a:cubicBezTo>
                    <a:pt x="72176" y="113474"/>
                    <a:pt x="64404" y="112567"/>
                    <a:pt x="56243" y="113086"/>
                  </a:cubicBezTo>
                  <a:cubicBezTo>
                    <a:pt x="47305" y="113604"/>
                    <a:pt x="37589" y="114770"/>
                    <a:pt x="29299" y="118138"/>
                  </a:cubicBezTo>
                  <a:cubicBezTo>
                    <a:pt x="21656" y="121247"/>
                    <a:pt x="3261" y="134589"/>
                    <a:pt x="14661" y="143528"/>
                  </a:cubicBezTo>
                  <a:cubicBezTo>
                    <a:pt x="19842" y="147673"/>
                    <a:pt x="27874" y="146896"/>
                    <a:pt x="33962" y="146377"/>
                  </a:cubicBezTo>
                  <a:cubicBezTo>
                    <a:pt x="43159" y="145600"/>
                    <a:pt x="52745" y="144305"/>
                    <a:pt x="61425" y="141196"/>
                  </a:cubicBezTo>
                  <a:cubicBezTo>
                    <a:pt x="88369" y="131480"/>
                    <a:pt x="109873" y="101427"/>
                    <a:pt x="104302" y="72410"/>
                  </a:cubicBezTo>
                  <a:cubicBezTo>
                    <a:pt x="100805" y="53756"/>
                    <a:pt x="87851" y="38730"/>
                    <a:pt x="73860" y="26682"/>
                  </a:cubicBezTo>
                  <a:cubicBezTo>
                    <a:pt x="58963" y="13728"/>
                    <a:pt x="42253" y="3495"/>
                    <a:pt x="22692" y="256"/>
                  </a:cubicBezTo>
                  <a:cubicBezTo>
                    <a:pt x="18029" y="-521"/>
                    <a:pt x="12588" y="645"/>
                    <a:pt x="8054" y="1422"/>
                  </a:cubicBezTo>
                  <a:cubicBezTo>
                    <a:pt x="5981" y="1811"/>
                    <a:pt x="2872" y="1811"/>
                    <a:pt x="1059" y="2847"/>
                  </a:cubicBezTo>
                  <a:cubicBezTo>
                    <a:pt x="1318" y="2847"/>
                    <a:pt x="-884" y="3495"/>
                    <a:pt x="411" y="3754"/>
                  </a:cubicBezTo>
                  <a:lnTo>
                    <a:pt x="411" y="3754"/>
                  </a:lnTo>
                  <a:close/>
                </a:path>
              </a:pathLst>
            </a:custGeom>
            <a:solidFill>
              <a:srgbClr val="FBB03B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02B246D-BF45-40A8-A656-05A2568F5C09}"/>
                </a:ext>
              </a:extLst>
            </p:cNvPr>
            <p:cNvSpPr/>
            <p:nvPr/>
          </p:nvSpPr>
          <p:spPr>
            <a:xfrm>
              <a:off x="2481242" y="2798521"/>
              <a:ext cx="132908" cy="126560"/>
            </a:xfrm>
            <a:custGeom>
              <a:avLst/>
              <a:gdLst>
                <a:gd name="connsiteX0" fmla="*/ 66454 w 132908"/>
                <a:gd name="connsiteY0" fmla="*/ 0 h 126560"/>
                <a:gd name="connsiteX1" fmla="*/ 87051 w 132908"/>
                <a:gd name="connsiteY1" fmla="*/ 41712 h 126560"/>
                <a:gd name="connsiteX2" fmla="*/ 132908 w 132908"/>
                <a:gd name="connsiteY2" fmla="*/ 48318 h 126560"/>
                <a:gd name="connsiteX3" fmla="*/ 99746 w 132908"/>
                <a:gd name="connsiteY3" fmla="*/ 80703 h 126560"/>
                <a:gd name="connsiteX4" fmla="*/ 107518 w 132908"/>
                <a:gd name="connsiteY4" fmla="*/ 126561 h 126560"/>
                <a:gd name="connsiteX5" fmla="*/ 66454 w 132908"/>
                <a:gd name="connsiteY5" fmla="*/ 104927 h 126560"/>
                <a:gd name="connsiteX6" fmla="*/ 25390 w 132908"/>
                <a:gd name="connsiteY6" fmla="*/ 126561 h 126560"/>
                <a:gd name="connsiteX7" fmla="*/ 33162 w 132908"/>
                <a:gd name="connsiteY7" fmla="*/ 80703 h 126560"/>
                <a:gd name="connsiteX8" fmla="*/ 0 w 132908"/>
                <a:gd name="connsiteY8" fmla="*/ 48318 h 126560"/>
                <a:gd name="connsiteX9" fmla="*/ 45857 w 132908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8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90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ED1C24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F2F7D5D-BEDD-4426-B6F8-9D8BCCE9E0F7}"/>
                </a:ext>
              </a:extLst>
            </p:cNvPr>
            <p:cNvSpPr/>
            <p:nvPr/>
          </p:nvSpPr>
          <p:spPr>
            <a:xfrm>
              <a:off x="3084898" y="4293412"/>
              <a:ext cx="132908" cy="126560"/>
            </a:xfrm>
            <a:custGeom>
              <a:avLst/>
              <a:gdLst>
                <a:gd name="connsiteX0" fmla="*/ 66454 w 132908"/>
                <a:gd name="connsiteY0" fmla="*/ 0 h 126560"/>
                <a:gd name="connsiteX1" fmla="*/ 87051 w 132908"/>
                <a:gd name="connsiteY1" fmla="*/ 41712 h 126560"/>
                <a:gd name="connsiteX2" fmla="*/ 132908 w 132908"/>
                <a:gd name="connsiteY2" fmla="*/ 48318 h 126560"/>
                <a:gd name="connsiteX3" fmla="*/ 99746 w 132908"/>
                <a:gd name="connsiteY3" fmla="*/ 80703 h 126560"/>
                <a:gd name="connsiteX4" fmla="*/ 107518 w 132908"/>
                <a:gd name="connsiteY4" fmla="*/ 126561 h 126560"/>
                <a:gd name="connsiteX5" fmla="*/ 66454 w 132908"/>
                <a:gd name="connsiteY5" fmla="*/ 104927 h 126560"/>
                <a:gd name="connsiteX6" fmla="*/ 25390 w 132908"/>
                <a:gd name="connsiteY6" fmla="*/ 126561 h 126560"/>
                <a:gd name="connsiteX7" fmla="*/ 33162 w 132908"/>
                <a:gd name="connsiteY7" fmla="*/ 80703 h 126560"/>
                <a:gd name="connsiteX8" fmla="*/ 0 w 132908"/>
                <a:gd name="connsiteY8" fmla="*/ 48318 h 126560"/>
                <a:gd name="connsiteX9" fmla="*/ 45857 w 132908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8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90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93278F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7C16D95-17A9-4B55-BC49-92E82A10FB00}"/>
                </a:ext>
              </a:extLst>
            </p:cNvPr>
            <p:cNvSpPr/>
            <p:nvPr/>
          </p:nvSpPr>
          <p:spPr>
            <a:xfrm>
              <a:off x="6126498" y="2865882"/>
              <a:ext cx="132907" cy="126560"/>
            </a:xfrm>
            <a:custGeom>
              <a:avLst/>
              <a:gdLst>
                <a:gd name="connsiteX0" fmla="*/ 66454 w 132907"/>
                <a:gd name="connsiteY0" fmla="*/ 0 h 126560"/>
                <a:gd name="connsiteX1" fmla="*/ 87051 w 132907"/>
                <a:gd name="connsiteY1" fmla="*/ 41712 h 126560"/>
                <a:gd name="connsiteX2" fmla="*/ 132908 w 132907"/>
                <a:gd name="connsiteY2" fmla="*/ 48318 h 126560"/>
                <a:gd name="connsiteX3" fmla="*/ 99746 w 132907"/>
                <a:gd name="connsiteY3" fmla="*/ 80703 h 126560"/>
                <a:gd name="connsiteX4" fmla="*/ 107518 w 132907"/>
                <a:gd name="connsiteY4" fmla="*/ 126561 h 126560"/>
                <a:gd name="connsiteX5" fmla="*/ 66454 w 132907"/>
                <a:gd name="connsiteY5" fmla="*/ 104927 h 126560"/>
                <a:gd name="connsiteX6" fmla="*/ 25389 w 132907"/>
                <a:gd name="connsiteY6" fmla="*/ 126561 h 126560"/>
                <a:gd name="connsiteX7" fmla="*/ 33162 w 132907"/>
                <a:gd name="connsiteY7" fmla="*/ 80703 h 126560"/>
                <a:gd name="connsiteX8" fmla="*/ 0 w 132907"/>
                <a:gd name="connsiteY8" fmla="*/ 48318 h 126560"/>
                <a:gd name="connsiteX9" fmla="*/ 45857 w 132907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7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89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F7931E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AC970F-128D-4A13-911F-10011E15AFD6}"/>
                </a:ext>
              </a:extLst>
            </p:cNvPr>
            <p:cNvSpPr/>
            <p:nvPr/>
          </p:nvSpPr>
          <p:spPr>
            <a:xfrm>
              <a:off x="5047429" y="4315434"/>
              <a:ext cx="132908" cy="126560"/>
            </a:xfrm>
            <a:custGeom>
              <a:avLst/>
              <a:gdLst>
                <a:gd name="connsiteX0" fmla="*/ 66454 w 132908"/>
                <a:gd name="connsiteY0" fmla="*/ 0 h 126560"/>
                <a:gd name="connsiteX1" fmla="*/ 87051 w 132908"/>
                <a:gd name="connsiteY1" fmla="*/ 41712 h 126560"/>
                <a:gd name="connsiteX2" fmla="*/ 132908 w 132908"/>
                <a:gd name="connsiteY2" fmla="*/ 48318 h 126560"/>
                <a:gd name="connsiteX3" fmla="*/ 99746 w 132908"/>
                <a:gd name="connsiteY3" fmla="*/ 80703 h 126560"/>
                <a:gd name="connsiteX4" fmla="*/ 107518 w 132908"/>
                <a:gd name="connsiteY4" fmla="*/ 126561 h 126560"/>
                <a:gd name="connsiteX5" fmla="*/ 66454 w 132908"/>
                <a:gd name="connsiteY5" fmla="*/ 104927 h 126560"/>
                <a:gd name="connsiteX6" fmla="*/ 25390 w 132908"/>
                <a:gd name="connsiteY6" fmla="*/ 126561 h 126560"/>
                <a:gd name="connsiteX7" fmla="*/ 33162 w 132908"/>
                <a:gd name="connsiteY7" fmla="*/ 80703 h 126560"/>
                <a:gd name="connsiteX8" fmla="*/ 0 w 132908"/>
                <a:gd name="connsiteY8" fmla="*/ 48318 h 126560"/>
                <a:gd name="connsiteX9" fmla="*/ 45857 w 132908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8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90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006837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0F3FD78-84C6-40CA-9DAF-8C1F650AEAC1}"/>
                </a:ext>
              </a:extLst>
            </p:cNvPr>
            <p:cNvSpPr/>
            <p:nvPr/>
          </p:nvSpPr>
          <p:spPr>
            <a:xfrm>
              <a:off x="1167706" y="4310253"/>
              <a:ext cx="132908" cy="126560"/>
            </a:xfrm>
            <a:custGeom>
              <a:avLst/>
              <a:gdLst>
                <a:gd name="connsiteX0" fmla="*/ 66454 w 132908"/>
                <a:gd name="connsiteY0" fmla="*/ 0 h 126560"/>
                <a:gd name="connsiteX1" fmla="*/ 87051 w 132908"/>
                <a:gd name="connsiteY1" fmla="*/ 41712 h 126560"/>
                <a:gd name="connsiteX2" fmla="*/ 132908 w 132908"/>
                <a:gd name="connsiteY2" fmla="*/ 48318 h 126560"/>
                <a:gd name="connsiteX3" fmla="*/ 99746 w 132908"/>
                <a:gd name="connsiteY3" fmla="*/ 80703 h 126560"/>
                <a:gd name="connsiteX4" fmla="*/ 107518 w 132908"/>
                <a:gd name="connsiteY4" fmla="*/ 126561 h 126560"/>
                <a:gd name="connsiteX5" fmla="*/ 66454 w 132908"/>
                <a:gd name="connsiteY5" fmla="*/ 104927 h 126560"/>
                <a:gd name="connsiteX6" fmla="*/ 25390 w 132908"/>
                <a:gd name="connsiteY6" fmla="*/ 126561 h 126560"/>
                <a:gd name="connsiteX7" fmla="*/ 33162 w 132908"/>
                <a:gd name="connsiteY7" fmla="*/ 80703 h 126560"/>
                <a:gd name="connsiteX8" fmla="*/ 0 w 132908"/>
                <a:gd name="connsiteY8" fmla="*/ 48318 h 126560"/>
                <a:gd name="connsiteX9" fmla="*/ 45857 w 132908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8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90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29ABE2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44CAF74-43AB-4D6F-84F9-EB592419C3CD}"/>
                </a:ext>
              </a:extLst>
            </p:cNvPr>
            <p:cNvSpPr/>
            <p:nvPr/>
          </p:nvSpPr>
          <p:spPr>
            <a:xfrm>
              <a:off x="916398" y="2865882"/>
              <a:ext cx="132908" cy="126560"/>
            </a:xfrm>
            <a:custGeom>
              <a:avLst/>
              <a:gdLst>
                <a:gd name="connsiteX0" fmla="*/ 66454 w 132908"/>
                <a:gd name="connsiteY0" fmla="*/ 0 h 126560"/>
                <a:gd name="connsiteX1" fmla="*/ 87051 w 132908"/>
                <a:gd name="connsiteY1" fmla="*/ 41712 h 126560"/>
                <a:gd name="connsiteX2" fmla="*/ 132908 w 132908"/>
                <a:gd name="connsiteY2" fmla="*/ 48318 h 126560"/>
                <a:gd name="connsiteX3" fmla="*/ 99746 w 132908"/>
                <a:gd name="connsiteY3" fmla="*/ 80703 h 126560"/>
                <a:gd name="connsiteX4" fmla="*/ 107518 w 132908"/>
                <a:gd name="connsiteY4" fmla="*/ 126561 h 126560"/>
                <a:gd name="connsiteX5" fmla="*/ 66454 w 132908"/>
                <a:gd name="connsiteY5" fmla="*/ 104927 h 126560"/>
                <a:gd name="connsiteX6" fmla="*/ 25390 w 132908"/>
                <a:gd name="connsiteY6" fmla="*/ 126561 h 126560"/>
                <a:gd name="connsiteX7" fmla="*/ 33162 w 132908"/>
                <a:gd name="connsiteY7" fmla="*/ 80703 h 126560"/>
                <a:gd name="connsiteX8" fmla="*/ 0 w 132908"/>
                <a:gd name="connsiteY8" fmla="*/ 48318 h 126560"/>
                <a:gd name="connsiteX9" fmla="*/ 45857 w 132908"/>
                <a:gd name="connsiteY9" fmla="*/ 41712 h 1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08" h="126560">
                  <a:moveTo>
                    <a:pt x="66454" y="0"/>
                  </a:moveTo>
                  <a:lnTo>
                    <a:pt x="87051" y="41712"/>
                  </a:lnTo>
                  <a:lnTo>
                    <a:pt x="132908" y="48318"/>
                  </a:lnTo>
                  <a:lnTo>
                    <a:pt x="99746" y="80703"/>
                  </a:lnTo>
                  <a:lnTo>
                    <a:pt x="107518" y="126561"/>
                  </a:lnTo>
                  <a:lnTo>
                    <a:pt x="66454" y="104927"/>
                  </a:lnTo>
                  <a:lnTo>
                    <a:pt x="25390" y="126561"/>
                  </a:lnTo>
                  <a:lnTo>
                    <a:pt x="33162" y="80703"/>
                  </a:lnTo>
                  <a:lnTo>
                    <a:pt x="0" y="48318"/>
                  </a:lnTo>
                  <a:lnTo>
                    <a:pt x="45857" y="41712"/>
                  </a:lnTo>
                  <a:close/>
                </a:path>
              </a:pathLst>
            </a:custGeom>
            <a:solidFill>
              <a:srgbClr val="0DB762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F4F2187-A809-49E4-A2DC-F114007DACAF}"/>
                </a:ext>
              </a:extLst>
            </p:cNvPr>
            <p:cNvSpPr/>
            <p:nvPr/>
          </p:nvSpPr>
          <p:spPr>
            <a:xfrm>
              <a:off x="3613810" y="3979926"/>
              <a:ext cx="63474" cy="63474"/>
            </a:xfrm>
            <a:custGeom>
              <a:avLst/>
              <a:gdLst>
                <a:gd name="connsiteX0" fmla="*/ 63475 w 63474"/>
                <a:gd name="connsiteY0" fmla="*/ 31737 h 63474"/>
                <a:gd name="connsiteX1" fmla="*/ 31737 w 63474"/>
                <a:gd name="connsiteY1" fmla="*/ 63475 h 63474"/>
                <a:gd name="connsiteX2" fmla="*/ 0 w 63474"/>
                <a:gd name="connsiteY2" fmla="*/ 31737 h 63474"/>
                <a:gd name="connsiteX3" fmla="*/ 31737 w 63474"/>
                <a:gd name="connsiteY3" fmla="*/ 0 h 63474"/>
                <a:gd name="connsiteX4" fmla="*/ 63475 w 63474"/>
                <a:gd name="connsiteY4" fmla="*/ 31737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" h="63474">
                  <a:moveTo>
                    <a:pt x="63475" y="31737"/>
                  </a:moveTo>
                  <a:cubicBezTo>
                    <a:pt x="63475" y="49265"/>
                    <a:pt x="49265" y="63475"/>
                    <a:pt x="31737" y="63475"/>
                  </a:cubicBezTo>
                  <a:cubicBezTo>
                    <a:pt x="14209" y="63475"/>
                    <a:pt x="0" y="49265"/>
                    <a:pt x="0" y="31737"/>
                  </a:cubicBezTo>
                  <a:cubicBezTo>
                    <a:pt x="0" y="14209"/>
                    <a:pt x="14209" y="0"/>
                    <a:pt x="31737" y="0"/>
                  </a:cubicBezTo>
                  <a:cubicBezTo>
                    <a:pt x="49265" y="0"/>
                    <a:pt x="63475" y="14209"/>
                    <a:pt x="63475" y="31737"/>
                  </a:cubicBezTo>
                  <a:close/>
                </a:path>
              </a:pathLst>
            </a:custGeom>
            <a:solidFill>
              <a:srgbClr val="93278F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EFB384A-6FAA-438A-8A6F-029B386D74B1}"/>
                </a:ext>
              </a:extLst>
            </p:cNvPr>
            <p:cNvSpPr/>
            <p:nvPr/>
          </p:nvSpPr>
          <p:spPr>
            <a:xfrm>
              <a:off x="2652623" y="3209163"/>
              <a:ext cx="63474" cy="63474"/>
            </a:xfrm>
            <a:custGeom>
              <a:avLst/>
              <a:gdLst>
                <a:gd name="connsiteX0" fmla="*/ 63475 w 63474"/>
                <a:gd name="connsiteY0" fmla="*/ 31737 h 63474"/>
                <a:gd name="connsiteX1" fmla="*/ 31737 w 63474"/>
                <a:gd name="connsiteY1" fmla="*/ 63475 h 63474"/>
                <a:gd name="connsiteX2" fmla="*/ 0 w 63474"/>
                <a:gd name="connsiteY2" fmla="*/ 31737 h 63474"/>
                <a:gd name="connsiteX3" fmla="*/ 31737 w 63474"/>
                <a:gd name="connsiteY3" fmla="*/ 0 h 63474"/>
                <a:gd name="connsiteX4" fmla="*/ 63475 w 63474"/>
                <a:gd name="connsiteY4" fmla="*/ 31737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" h="63474">
                  <a:moveTo>
                    <a:pt x="63475" y="31737"/>
                  </a:moveTo>
                  <a:cubicBezTo>
                    <a:pt x="63475" y="49265"/>
                    <a:pt x="49265" y="63475"/>
                    <a:pt x="31737" y="63475"/>
                  </a:cubicBezTo>
                  <a:cubicBezTo>
                    <a:pt x="14209" y="63475"/>
                    <a:pt x="0" y="49265"/>
                    <a:pt x="0" y="31737"/>
                  </a:cubicBezTo>
                  <a:cubicBezTo>
                    <a:pt x="0" y="14209"/>
                    <a:pt x="14209" y="0"/>
                    <a:pt x="31737" y="0"/>
                  </a:cubicBezTo>
                  <a:cubicBezTo>
                    <a:pt x="49265" y="0"/>
                    <a:pt x="63475" y="14209"/>
                    <a:pt x="63475" y="31737"/>
                  </a:cubicBezTo>
                  <a:close/>
                </a:path>
              </a:pathLst>
            </a:custGeom>
            <a:solidFill>
              <a:srgbClr val="ADADAD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33FCD94-361A-4E07-A7B7-12B53541F501}"/>
                </a:ext>
              </a:extLst>
            </p:cNvPr>
            <p:cNvSpPr/>
            <p:nvPr/>
          </p:nvSpPr>
          <p:spPr>
            <a:xfrm>
              <a:off x="2144826" y="5228691"/>
              <a:ext cx="63474" cy="63474"/>
            </a:xfrm>
            <a:custGeom>
              <a:avLst/>
              <a:gdLst>
                <a:gd name="connsiteX0" fmla="*/ 63475 w 63474"/>
                <a:gd name="connsiteY0" fmla="*/ 31737 h 63474"/>
                <a:gd name="connsiteX1" fmla="*/ 31737 w 63474"/>
                <a:gd name="connsiteY1" fmla="*/ 63475 h 63474"/>
                <a:gd name="connsiteX2" fmla="*/ 0 w 63474"/>
                <a:gd name="connsiteY2" fmla="*/ 31737 h 63474"/>
                <a:gd name="connsiteX3" fmla="*/ 31737 w 63474"/>
                <a:gd name="connsiteY3" fmla="*/ 0 h 63474"/>
                <a:gd name="connsiteX4" fmla="*/ 63475 w 63474"/>
                <a:gd name="connsiteY4" fmla="*/ 31737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" h="63474">
                  <a:moveTo>
                    <a:pt x="63475" y="31737"/>
                  </a:moveTo>
                  <a:cubicBezTo>
                    <a:pt x="63475" y="49265"/>
                    <a:pt x="49265" y="63475"/>
                    <a:pt x="31737" y="63475"/>
                  </a:cubicBezTo>
                  <a:cubicBezTo>
                    <a:pt x="14209" y="63475"/>
                    <a:pt x="0" y="49265"/>
                    <a:pt x="0" y="31737"/>
                  </a:cubicBezTo>
                  <a:cubicBezTo>
                    <a:pt x="0" y="14209"/>
                    <a:pt x="14209" y="0"/>
                    <a:pt x="31737" y="0"/>
                  </a:cubicBezTo>
                  <a:cubicBezTo>
                    <a:pt x="49265" y="0"/>
                    <a:pt x="63475" y="14209"/>
                    <a:pt x="63475" y="31737"/>
                  </a:cubicBezTo>
                  <a:close/>
                </a:path>
              </a:pathLst>
            </a:custGeom>
            <a:solidFill>
              <a:srgbClr val="ADADAD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D61EBD3-AE44-4828-A92C-02E0B671EDD3}"/>
                </a:ext>
              </a:extLst>
            </p:cNvPr>
            <p:cNvSpPr/>
            <p:nvPr/>
          </p:nvSpPr>
          <p:spPr>
            <a:xfrm>
              <a:off x="4313326" y="5261076"/>
              <a:ext cx="63474" cy="63474"/>
            </a:xfrm>
            <a:custGeom>
              <a:avLst/>
              <a:gdLst>
                <a:gd name="connsiteX0" fmla="*/ 63475 w 63474"/>
                <a:gd name="connsiteY0" fmla="*/ 31737 h 63474"/>
                <a:gd name="connsiteX1" fmla="*/ 31737 w 63474"/>
                <a:gd name="connsiteY1" fmla="*/ 63475 h 63474"/>
                <a:gd name="connsiteX2" fmla="*/ 0 w 63474"/>
                <a:gd name="connsiteY2" fmla="*/ 31737 h 63474"/>
                <a:gd name="connsiteX3" fmla="*/ 31737 w 63474"/>
                <a:gd name="connsiteY3" fmla="*/ 0 h 63474"/>
                <a:gd name="connsiteX4" fmla="*/ 63475 w 63474"/>
                <a:gd name="connsiteY4" fmla="*/ 31737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" h="63474">
                  <a:moveTo>
                    <a:pt x="63475" y="31737"/>
                  </a:moveTo>
                  <a:cubicBezTo>
                    <a:pt x="63475" y="49265"/>
                    <a:pt x="49265" y="63475"/>
                    <a:pt x="31737" y="63475"/>
                  </a:cubicBezTo>
                  <a:cubicBezTo>
                    <a:pt x="14209" y="63475"/>
                    <a:pt x="0" y="49265"/>
                    <a:pt x="0" y="31737"/>
                  </a:cubicBezTo>
                  <a:cubicBezTo>
                    <a:pt x="0" y="14209"/>
                    <a:pt x="14209" y="0"/>
                    <a:pt x="31737" y="0"/>
                  </a:cubicBezTo>
                  <a:cubicBezTo>
                    <a:pt x="49265" y="0"/>
                    <a:pt x="63475" y="14209"/>
                    <a:pt x="63475" y="31737"/>
                  </a:cubicBezTo>
                  <a:close/>
                </a:path>
              </a:pathLst>
            </a:custGeom>
            <a:solidFill>
              <a:srgbClr val="ADADAD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1264066-90FA-42E5-AF6D-0149DC5E707D}"/>
                </a:ext>
              </a:extLst>
            </p:cNvPr>
            <p:cNvSpPr/>
            <p:nvPr/>
          </p:nvSpPr>
          <p:spPr>
            <a:xfrm>
              <a:off x="4954549" y="3666439"/>
              <a:ext cx="63474" cy="63474"/>
            </a:xfrm>
            <a:custGeom>
              <a:avLst/>
              <a:gdLst>
                <a:gd name="connsiteX0" fmla="*/ 63475 w 63474"/>
                <a:gd name="connsiteY0" fmla="*/ 31737 h 63474"/>
                <a:gd name="connsiteX1" fmla="*/ 31737 w 63474"/>
                <a:gd name="connsiteY1" fmla="*/ 63475 h 63474"/>
                <a:gd name="connsiteX2" fmla="*/ 0 w 63474"/>
                <a:gd name="connsiteY2" fmla="*/ 31737 h 63474"/>
                <a:gd name="connsiteX3" fmla="*/ 31737 w 63474"/>
                <a:gd name="connsiteY3" fmla="*/ 0 h 63474"/>
                <a:gd name="connsiteX4" fmla="*/ 63475 w 63474"/>
                <a:gd name="connsiteY4" fmla="*/ 31737 h 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74" h="63474">
                  <a:moveTo>
                    <a:pt x="63475" y="31737"/>
                  </a:moveTo>
                  <a:cubicBezTo>
                    <a:pt x="63475" y="49265"/>
                    <a:pt x="49265" y="63475"/>
                    <a:pt x="31737" y="63475"/>
                  </a:cubicBezTo>
                  <a:cubicBezTo>
                    <a:pt x="14209" y="63475"/>
                    <a:pt x="0" y="49265"/>
                    <a:pt x="0" y="31737"/>
                  </a:cubicBezTo>
                  <a:cubicBezTo>
                    <a:pt x="0" y="14209"/>
                    <a:pt x="14209" y="0"/>
                    <a:pt x="31737" y="0"/>
                  </a:cubicBezTo>
                  <a:cubicBezTo>
                    <a:pt x="49265" y="0"/>
                    <a:pt x="63475" y="14209"/>
                    <a:pt x="63475" y="31737"/>
                  </a:cubicBezTo>
                  <a:close/>
                </a:path>
              </a:pathLst>
            </a:custGeom>
            <a:solidFill>
              <a:srgbClr val="ADADAD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74958C9-8BD0-4DD8-8666-DC8CFB3650F3}"/>
                </a:ext>
              </a:extLst>
            </p:cNvPr>
            <p:cNvSpPr/>
            <p:nvPr/>
          </p:nvSpPr>
          <p:spPr>
            <a:xfrm>
              <a:off x="4884597" y="4682032"/>
              <a:ext cx="40157" cy="40157"/>
            </a:xfrm>
            <a:custGeom>
              <a:avLst/>
              <a:gdLst>
                <a:gd name="connsiteX0" fmla="*/ 40157 w 40157"/>
                <a:gd name="connsiteY0" fmla="*/ 20079 h 40157"/>
                <a:gd name="connsiteX1" fmla="*/ 20079 w 40157"/>
                <a:gd name="connsiteY1" fmla="*/ 40157 h 40157"/>
                <a:gd name="connsiteX2" fmla="*/ 0 w 40157"/>
                <a:gd name="connsiteY2" fmla="*/ 20079 h 40157"/>
                <a:gd name="connsiteX3" fmla="*/ 20079 w 40157"/>
                <a:gd name="connsiteY3" fmla="*/ 0 h 40157"/>
                <a:gd name="connsiteX4" fmla="*/ 40157 w 40157"/>
                <a:gd name="connsiteY4" fmla="*/ 20079 h 4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7" h="40157">
                  <a:moveTo>
                    <a:pt x="40157" y="20079"/>
                  </a:moveTo>
                  <a:cubicBezTo>
                    <a:pt x="40157" y="31168"/>
                    <a:pt x="31168" y="40157"/>
                    <a:pt x="20079" y="40157"/>
                  </a:cubicBezTo>
                  <a:cubicBezTo>
                    <a:pt x="8990" y="40157"/>
                    <a:pt x="0" y="31168"/>
                    <a:pt x="0" y="20079"/>
                  </a:cubicBezTo>
                  <a:cubicBezTo>
                    <a:pt x="0" y="8990"/>
                    <a:pt x="8990" y="0"/>
                    <a:pt x="20079" y="0"/>
                  </a:cubicBezTo>
                  <a:cubicBezTo>
                    <a:pt x="31168" y="0"/>
                    <a:pt x="40157" y="8990"/>
                    <a:pt x="40157" y="20079"/>
                  </a:cubicBezTo>
                  <a:close/>
                </a:path>
              </a:pathLst>
            </a:custGeom>
            <a:solidFill>
              <a:srgbClr val="29ABE2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528EB20-CCA1-413C-9088-342AFFB6A56C}"/>
                </a:ext>
              </a:extLst>
            </p:cNvPr>
            <p:cNvSpPr/>
            <p:nvPr/>
          </p:nvSpPr>
          <p:spPr>
            <a:xfrm>
              <a:off x="1482877" y="4489018"/>
              <a:ext cx="40157" cy="40157"/>
            </a:xfrm>
            <a:custGeom>
              <a:avLst/>
              <a:gdLst>
                <a:gd name="connsiteX0" fmla="*/ 40157 w 40157"/>
                <a:gd name="connsiteY0" fmla="*/ 20079 h 40157"/>
                <a:gd name="connsiteX1" fmla="*/ 20079 w 40157"/>
                <a:gd name="connsiteY1" fmla="*/ 40157 h 40157"/>
                <a:gd name="connsiteX2" fmla="*/ 0 w 40157"/>
                <a:gd name="connsiteY2" fmla="*/ 20079 h 40157"/>
                <a:gd name="connsiteX3" fmla="*/ 20079 w 40157"/>
                <a:gd name="connsiteY3" fmla="*/ 0 h 40157"/>
                <a:gd name="connsiteX4" fmla="*/ 40157 w 40157"/>
                <a:gd name="connsiteY4" fmla="*/ 20079 h 4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7" h="40157">
                  <a:moveTo>
                    <a:pt x="40157" y="20079"/>
                  </a:moveTo>
                  <a:cubicBezTo>
                    <a:pt x="40157" y="31168"/>
                    <a:pt x="31168" y="40157"/>
                    <a:pt x="20079" y="40157"/>
                  </a:cubicBezTo>
                  <a:cubicBezTo>
                    <a:pt x="8990" y="40157"/>
                    <a:pt x="0" y="31168"/>
                    <a:pt x="0" y="20079"/>
                  </a:cubicBezTo>
                  <a:cubicBezTo>
                    <a:pt x="0" y="8990"/>
                    <a:pt x="8990" y="0"/>
                    <a:pt x="20079" y="0"/>
                  </a:cubicBezTo>
                  <a:cubicBezTo>
                    <a:pt x="31168" y="0"/>
                    <a:pt x="40157" y="8990"/>
                    <a:pt x="40157" y="20079"/>
                  </a:cubicBezTo>
                  <a:close/>
                </a:path>
              </a:pathLst>
            </a:custGeom>
            <a:solidFill>
              <a:srgbClr val="0DB762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64A55DD-76FC-4AFE-9FBE-9C479FBBA5D5}"/>
                </a:ext>
              </a:extLst>
            </p:cNvPr>
            <p:cNvSpPr/>
            <p:nvPr/>
          </p:nvSpPr>
          <p:spPr>
            <a:xfrm>
              <a:off x="1767865" y="3376269"/>
              <a:ext cx="40157" cy="40157"/>
            </a:xfrm>
            <a:custGeom>
              <a:avLst/>
              <a:gdLst>
                <a:gd name="connsiteX0" fmla="*/ 40157 w 40157"/>
                <a:gd name="connsiteY0" fmla="*/ 20079 h 40157"/>
                <a:gd name="connsiteX1" fmla="*/ 20079 w 40157"/>
                <a:gd name="connsiteY1" fmla="*/ 40157 h 40157"/>
                <a:gd name="connsiteX2" fmla="*/ 0 w 40157"/>
                <a:gd name="connsiteY2" fmla="*/ 20079 h 40157"/>
                <a:gd name="connsiteX3" fmla="*/ 20079 w 40157"/>
                <a:gd name="connsiteY3" fmla="*/ 0 h 40157"/>
                <a:gd name="connsiteX4" fmla="*/ 40157 w 40157"/>
                <a:gd name="connsiteY4" fmla="*/ 20079 h 4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7" h="40157">
                  <a:moveTo>
                    <a:pt x="40157" y="20079"/>
                  </a:moveTo>
                  <a:cubicBezTo>
                    <a:pt x="40157" y="31168"/>
                    <a:pt x="31168" y="40157"/>
                    <a:pt x="20079" y="40157"/>
                  </a:cubicBezTo>
                  <a:cubicBezTo>
                    <a:pt x="8990" y="40157"/>
                    <a:pt x="0" y="31168"/>
                    <a:pt x="0" y="20079"/>
                  </a:cubicBezTo>
                  <a:cubicBezTo>
                    <a:pt x="0" y="8990"/>
                    <a:pt x="8990" y="0"/>
                    <a:pt x="20079" y="0"/>
                  </a:cubicBezTo>
                  <a:cubicBezTo>
                    <a:pt x="31168" y="0"/>
                    <a:pt x="40157" y="8990"/>
                    <a:pt x="40157" y="20079"/>
                  </a:cubicBezTo>
                  <a:close/>
                </a:path>
              </a:pathLst>
            </a:custGeom>
            <a:solidFill>
              <a:srgbClr val="FCEE21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75EF58D-508F-4118-8CF0-D30276632340}"/>
                </a:ext>
              </a:extLst>
            </p:cNvPr>
            <p:cNvSpPr/>
            <p:nvPr/>
          </p:nvSpPr>
          <p:spPr>
            <a:xfrm>
              <a:off x="2208171" y="4133042"/>
              <a:ext cx="111792" cy="119176"/>
            </a:xfrm>
            <a:custGeom>
              <a:avLst/>
              <a:gdLst>
                <a:gd name="connsiteX0" fmla="*/ 111793 w 111792"/>
                <a:gd name="connsiteY0" fmla="*/ 119177 h 119176"/>
                <a:gd name="connsiteX1" fmla="*/ 55832 w 111792"/>
                <a:gd name="connsiteY1" fmla="*/ 96766 h 119176"/>
                <a:gd name="connsiteX2" fmla="*/ 0 w 111792"/>
                <a:gd name="connsiteY2" fmla="*/ 74356 h 119176"/>
                <a:gd name="connsiteX3" fmla="*/ 47282 w 111792"/>
                <a:gd name="connsiteY3" fmla="*/ 37178 h 119176"/>
                <a:gd name="connsiteX4" fmla="*/ 94694 w 111792"/>
                <a:gd name="connsiteY4" fmla="*/ 0 h 119176"/>
                <a:gd name="connsiteX5" fmla="*/ 103243 w 111792"/>
                <a:gd name="connsiteY5" fmla="*/ 59588 h 11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92" h="119176">
                  <a:moveTo>
                    <a:pt x="111793" y="119177"/>
                  </a:moveTo>
                  <a:lnTo>
                    <a:pt x="55832" y="96766"/>
                  </a:lnTo>
                  <a:lnTo>
                    <a:pt x="0" y="74356"/>
                  </a:lnTo>
                  <a:lnTo>
                    <a:pt x="47282" y="37178"/>
                  </a:lnTo>
                  <a:lnTo>
                    <a:pt x="94694" y="0"/>
                  </a:lnTo>
                  <a:lnTo>
                    <a:pt x="103243" y="59588"/>
                  </a:lnTo>
                  <a:close/>
                </a:path>
              </a:pathLst>
            </a:custGeom>
            <a:solidFill>
              <a:srgbClr val="FCEE21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7F6DEE7-BC38-43E3-9EB4-6FF5AD94F8C0}"/>
                </a:ext>
              </a:extLst>
            </p:cNvPr>
            <p:cNvSpPr/>
            <p:nvPr/>
          </p:nvSpPr>
          <p:spPr>
            <a:xfrm>
              <a:off x="3473129" y="2785955"/>
              <a:ext cx="109720" cy="119954"/>
            </a:xfrm>
            <a:custGeom>
              <a:avLst/>
              <a:gdLst>
                <a:gd name="connsiteX0" fmla="*/ 0 w 109720"/>
                <a:gd name="connsiteY0" fmla="*/ 119954 h 119954"/>
                <a:gd name="connsiteX1" fmla="*/ 5829 w 109720"/>
                <a:gd name="connsiteY1" fmla="*/ 59977 h 119954"/>
                <a:gd name="connsiteX2" fmla="*/ 11659 w 109720"/>
                <a:gd name="connsiteY2" fmla="*/ 0 h 119954"/>
                <a:gd name="connsiteX3" fmla="*/ 60754 w 109720"/>
                <a:gd name="connsiteY3" fmla="*/ 35105 h 119954"/>
                <a:gd name="connsiteX4" fmla="*/ 109721 w 109720"/>
                <a:gd name="connsiteY4" fmla="*/ 70211 h 119954"/>
                <a:gd name="connsiteX5" fmla="*/ 54795 w 109720"/>
                <a:gd name="connsiteY5" fmla="*/ 95082 h 11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0" h="119954">
                  <a:moveTo>
                    <a:pt x="0" y="119954"/>
                  </a:moveTo>
                  <a:lnTo>
                    <a:pt x="5829" y="59977"/>
                  </a:lnTo>
                  <a:lnTo>
                    <a:pt x="11659" y="0"/>
                  </a:lnTo>
                  <a:lnTo>
                    <a:pt x="60754" y="35105"/>
                  </a:lnTo>
                  <a:lnTo>
                    <a:pt x="109721" y="70211"/>
                  </a:lnTo>
                  <a:lnTo>
                    <a:pt x="54795" y="95082"/>
                  </a:lnTo>
                  <a:close/>
                </a:path>
              </a:pathLst>
            </a:custGeom>
            <a:solidFill>
              <a:srgbClr val="ED1C24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B028118-5AFD-4CEC-9DEF-C224A6DD55B6}"/>
                </a:ext>
              </a:extLst>
            </p:cNvPr>
            <p:cNvSpPr/>
            <p:nvPr/>
          </p:nvSpPr>
          <p:spPr>
            <a:xfrm>
              <a:off x="5511312" y="3909585"/>
              <a:ext cx="105056" cy="120472"/>
            </a:xfrm>
            <a:custGeom>
              <a:avLst/>
              <a:gdLst>
                <a:gd name="connsiteX0" fmla="*/ 0 w 105056"/>
                <a:gd name="connsiteY0" fmla="*/ 58811 h 120472"/>
                <a:gd name="connsiteX1" fmla="*/ 52593 w 105056"/>
                <a:gd name="connsiteY1" fmla="*/ 29406 h 120472"/>
                <a:gd name="connsiteX2" fmla="*/ 105057 w 105056"/>
                <a:gd name="connsiteY2" fmla="*/ 0 h 120472"/>
                <a:gd name="connsiteX3" fmla="*/ 104280 w 105056"/>
                <a:gd name="connsiteY3" fmla="*/ 60236 h 120472"/>
                <a:gd name="connsiteX4" fmla="*/ 103373 w 105056"/>
                <a:gd name="connsiteY4" fmla="*/ 120472 h 120472"/>
                <a:gd name="connsiteX5" fmla="*/ 51686 w 105056"/>
                <a:gd name="connsiteY5" fmla="*/ 89642 h 12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56" h="120472">
                  <a:moveTo>
                    <a:pt x="0" y="58811"/>
                  </a:moveTo>
                  <a:lnTo>
                    <a:pt x="52593" y="29406"/>
                  </a:lnTo>
                  <a:lnTo>
                    <a:pt x="105057" y="0"/>
                  </a:lnTo>
                  <a:lnTo>
                    <a:pt x="104280" y="60236"/>
                  </a:lnTo>
                  <a:lnTo>
                    <a:pt x="103373" y="120472"/>
                  </a:lnTo>
                  <a:lnTo>
                    <a:pt x="51686" y="89642"/>
                  </a:lnTo>
                  <a:close/>
                </a:path>
              </a:pathLst>
            </a:custGeom>
            <a:solidFill>
              <a:srgbClr val="93278F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0309E5C-8B09-4B42-AB67-6E6994D285E1}"/>
                </a:ext>
              </a:extLst>
            </p:cNvPr>
            <p:cNvSpPr/>
            <p:nvPr/>
          </p:nvSpPr>
          <p:spPr>
            <a:xfrm>
              <a:off x="863417" y="3501534"/>
              <a:ext cx="105056" cy="120472"/>
            </a:xfrm>
            <a:custGeom>
              <a:avLst/>
              <a:gdLst>
                <a:gd name="connsiteX0" fmla="*/ 0 w 105056"/>
                <a:gd name="connsiteY0" fmla="*/ 58811 h 120472"/>
                <a:gd name="connsiteX1" fmla="*/ 52593 w 105056"/>
                <a:gd name="connsiteY1" fmla="*/ 29406 h 120472"/>
                <a:gd name="connsiteX2" fmla="*/ 105057 w 105056"/>
                <a:gd name="connsiteY2" fmla="*/ 0 h 120472"/>
                <a:gd name="connsiteX3" fmla="*/ 104280 w 105056"/>
                <a:gd name="connsiteY3" fmla="*/ 60236 h 120472"/>
                <a:gd name="connsiteX4" fmla="*/ 103373 w 105056"/>
                <a:gd name="connsiteY4" fmla="*/ 120472 h 120472"/>
                <a:gd name="connsiteX5" fmla="*/ 51686 w 105056"/>
                <a:gd name="connsiteY5" fmla="*/ 89642 h 12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56" h="120472">
                  <a:moveTo>
                    <a:pt x="0" y="58811"/>
                  </a:moveTo>
                  <a:lnTo>
                    <a:pt x="52593" y="29406"/>
                  </a:lnTo>
                  <a:lnTo>
                    <a:pt x="105057" y="0"/>
                  </a:lnTo>
                  <a:lnTo>
                    <a:pt x="104280" y="60236"/>
                  </a:lnTo>
                  <a:lnTo>
                    <a:pt x="103373" y="120472"/>
                  </a:lnTo>
                  <a:lnTo>
                    <a:pt x="51686" y="89642"/>
                  </a:lnTo>
                  <a:close/>
                </a:path>
              </a:pathLst>
            </a:custGeom>
            <a:solidFill>
              <a:srgbClr val="FBB03B"/>
            </a:solidFill>
            <a:ln w="1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7910923-2FD7-4A0D-AA77-51CE24227402}"/>
              </a:ext>
            </a:extLst>
          </p:cNvPr>
          <p:cNvSpPr txBox="1"/>
          <p:nvPr/>
        </p:nvSpPr>
        <p:spPr>
          <a:xfrm>
            <a:off x="-32998" y="2085938"/>
            <a:ext cx="7774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kiest Guy" panose="02000506000000020004" pitchFamily="2" charset="0"/>
              </a:rPr>
              <a:t>JAMES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kiest Guy" panose="02000506000000020004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503C8B-EC55-4810-AF5D-E1C7773436C6}"/>
              </a:ext>
            </a:extLst>
          </p:cNvPr>
          <p:cNvSpPr txBox="1"/>
          <p:nvPr/>
        </p:nvSpPr>
        <p:spPr>
          <a:xfrm>
            <a:off x="-32998" y="4101766"/>
            <a:ext cx="7774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is officially 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9ABF549-0721-4DD1-BB70-C9DA4F91F75B}"/>
              </a:ext>
            </a:extLst>
          </p:cNvPr>
          <p:cNvSpPr txBox="1"/>
          <p:nvPr/>
        </p:nvSpPr>
        <p:spPr>
          <a:xfrm>
            <a:off x="-32998" y="5257420"/>
            <a:ext cx="7774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S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E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C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O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N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D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 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G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R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A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D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Luckiest Guy" panose="02000506000000020004" pitchFamily="2" charset="0"/>
              </a:rPr>
              <a:t>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661F0F8-A226-45D1-B1D0-2E93CF201DDB}"/>
              </a:ext>
            </a:extLst>
          </p:cNvPr>
          <p:cNvSpPr txBox="1"/>
          <p:nvPr/>
        </p:nvSpPr>
        <p:spPr>
          <a:xfrm>
            <a:off x="-32998" y="6527579"/>
            <a:ext cx="777426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pattFill prst="pct80">
                  <a:fgClr>
                    <a:schemeClr val="bg1"/>
                  </a:fgClr>
                  <a:bgClr>
                    <a:schemeClr val="accent1"/>
                  </a:bgClr>
                </a:pattFill>
                <a:latin typeface="Luckiest Guy" panose="02000506000000020004" pitchFamily="2" charset="0"/>
              </a:rPr>
              <a:t>GRADUATE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19B1803-0429-4596-9DFD-71227467D4FA}"/>
              </a:ext>
            </a:extLst>
          </p:cNvPr>
          <p:cNvSpPr txBox="1"/>
          <p:nvPr/>
        </p:nvSpPr>
        <p:spPr>
          <a:xfrm>
            <a:off x="-32066" y="7771356"/>
            <a:ext cx="777240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pattFill prst="pct5">
                  <a:fgClr>
                    <a:schemeClr val="bg1"/>
                  </a:fgClr>
                  <a:bgClr>
                    <a:schemeClr val="accent1"/>
                  </a:bgClr>
                </a:pattFill>
                <a:latin typeface="Luckiest Guy" panose="02000506000000020004" pitchFamily="2" charset="0"/>
              </a:rPr>
              <a:t>2020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1070326-00C1-4C91-998E-31312956943A}"/>
              </a:ext>
            </a:extLst>
          </p:cNvPr>
          <p:cNvGrpSpPr/>
          <p:nvPr/>
        </p:nvGrpSpPr>
        <p:grpSpPr>
          <a:xfrm>
            <a:off x="2769476" y="8646555"/>
            <a:ext cx="1077659" cy="710173"/>
            <a:chOff x="2804207" y="8624079"/>
            <a:chExt cx="1077659" cy="71017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F2A4ACB-6DF9-4B1D-8D4A-2F1740871B0A}"/>
                </a:ext>
              </a:extLst>
            </p:cNvPr>
            <p:cNvSpPr/>
            <p:nvPr/>
          </p:nvSpPr>
          <p:spPr>
            <a:xfrm>
              <a:off x="3355965" y="8624079"/>
              <a:ext cx="2074" cy="830"/>
            </a:xfrm>
            <a:custGeom>
              <a:avLst/>
              <a:gdLst>
                <a:gd name="connsiteX0" fmla="*/ 923 w 4615"/>
                <a:gd name="connsiteY0" fmla="*/ 0 h 1846"/>
                <a:gd name="connsiteX1" fmla="*/ 0 w 4615"/>
                <a:gd name="connsiteY1" fmla="*/ 1846 h 1846"/>
                <a:gd name="connsiteX2" fmla="*/ 4615 w 4615"/>
                <a:gd name="connsiteY2" fmla="*/ 923 h 1846"/>
                <a:gd name="connsiteX3" fmla="*/ 923 w 4615"/>
                <a:gd name="connsiteY3" fmla="*/ 0 h 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5" h="1846">
                  <a:moveTo>
                    <a:pt x="923" y="0"/>
                  </a:moveTo>
                  <a:cubicBezTo>
                    <a:pt x="923" y="0"/>
                    <a:pt x="0" y="923"/>
                    <a:pt x="0" y="1846"/>
                  </a:cubicBezTo>
                  <a:lnTo>
                    <a:pt x="4615" y="923"/>
                  </a:lnTo>
                  <a:cubicBezTo>
                    <a:pt x="4615" y="923"/>
                    <a:pt x="1846" y="0"/>
                    <a:pt x="923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0622827-511F-4463-B331-270C94D9333D}"/>
                </a:ext>
              </a:extLst>
            </p:cNvPr>
            <p:cNvSpPr/>
            <p:nvPr/>
          </p:nvSpPr>
          <p:spPr>
            <a:xfrm>
              <a:off x="3355550" y="8624909"/>
              <a:ext cx="311" cy="4148"/>
            </a:xfrm>
            <a:custGeom>
              <a:avLst/>
              <a:gdLst>
                <a:gd name="connsiteX0" fmla="*/ 0 w 692"/>
                <a:gd name="connsiteY0" fmla="*/ 0 h 9230"/>
                <a:gd name="connsiteX1" fmla="*/ 0 w 692"/>
                <a:gd name="connsiteY1" fmla="*/ 0 h 9230"/>
                <a:gd name="connsiteX2" fmla="*/ 0 w 692"/>
                <a:gd name="connsiteY2" fmla="*/ 0 h 9230"/>
                <a:gd name="connsiteX3" fmla="*/ 0 w 692"/>
                <a:gd name="connsiteY3" fmla="*/ 0 h 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" h="923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3" y="0"/>
                    <a:pt x="923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A63F114-04F3-43D7-9415-4CC2EA3EA2D5}"/>
                </a:ext>
              </a:extLst>
            </p:cNvPr>
            <p:cNvSpPr/>
            <p:nvPr/>
          </p:nvSpPr>
          <p:spPr>
            <a:xfrm>
              <a:off x="3353667" y="8624909"/>
              <a:ext cx="6168" cy="7314"/>
            </a:xfrm>
            <a:custGeom>
              <a:avLst/>
              <a:gdLst>
                <a:gd name="connsiteX0" fmla="*/ 5112 w 13726"/>
                <a:gd name="connsiteY0" fmla="*/ 0 h 16275"/>
                <a:gd name="connsiteX1" fmla="*/ 497 w 13726"/>
                <a:gd name="connsiteY1" fmla="*/ 12923 h 16275"/>
                <a:gd name="connsiteX2" fmla="*/ 5112 w 13726"/>
                <a:gd name="connsiteY2" fmla="*/ 0 h 1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6" h="16275">
                  <a:moveTo>
                    <a:pt x="5112" y="0"/>
                  </a:moveTo>
                  <a:cubicBezTo>
                    <a:pt x="2343" y="3692"/>
                    <a:pt x="-1349" y="11077"/>
                    <a:pt x="497" y="12923"/>
                  </a:cubicBezTo>
                  <a:cubicBezTo>
                    <a:pt x="12497" y="24923"/>
                    <a:pt x="20805" y="923"/>
                    <a:pt x="5112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482D023-4F73-4892-9721-B86C78389BC5}"/>
                </a:ext>
              </a:extLst>
            </p:cNvPr>
            <p:cNvSpPr/>
            <p:nvPr/>
          </p:nvSpPr>
          <p:spPr>
            <a:xfrm>
              <a:off x="3354606" y="8636939"/>
              <a:ext cx="7410" cy="20948"/>
            </a:xfrm>
            <a:custGeom>
              <a:avLst/>
              <a:gdLst>
                <a:gd name="connsiteX0" fmla="*/ 1177 w 16490"/>
                <a:gd name="connsiteY0" fmla="*/ 0 h 46615"/>
                <a:gd name="connsiteX1" fmla="*/ 2100 w 16490"/>
                <a:gd name="connsiteY1" fmla="*/ 5539 h 46615"/>
                <a:gd name="connsiteX2" fmla="*/ 1177 w 16490"/>
                <a:gd name="connsiteY2" fmla="*/ 12923 h 46615"/>
                <a:gd name="connsiteX3" fmla="*/ 8562 w 16490"/>
                <a:gd name="connsiteY3" fmla="*/ 46154 h 46615"/>
                <a:gd name="connsiteX4" fmla="*/ 15023 w 16490"/>
                <a:gd name="connsiteY4" fmla="*/ 13846 h 46615"/>
                <a:gd name="connsiteX5" fmla="*/ 1177 w 16490"/>
                <a:gd name="connsiteY5" fmla="*/ 0 h 4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0" h="46615">
                  <a:moveTo>
                    <a:pt x="1177" y="0"/>
                  </a:moveTo>
                  <a:lnTo>
                    <a:pt x="2100" y="5539"/>
                  </a:lnTo>
                  <a:cubicBezTo>
                    <a:pt x="2100" y="5539"/>
                    <a:pt x="-669" y="8308"/>
                    <a:pt x="1177" y="12923"/>
                  </a:cubicBezTo>
                  <a:cubicBezTo>
                    <a:pt x="3023" y="19385"/>
                    <a:pt x="-6208" y="50770"/>
                    <a:pt x="8562" y="46154"/>
                  </a:cubicBezTo>
                  <a:cubicBezTo>
                    <a:pt x="15023" y="44308"/>
                    <a:pt x="18716" y="20308"/>
                    <a:pt x="15023" y="13846"/>
                  </a:cubicBezTo>
                  <a:cubicBezTo>
                    <a:pt x="12254" y="8308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9571D44-8F86-4B24-9688-4BE8CFDD61EC}"/>
                </a:ext>
              </a:extLst>
            </p:cNvPr>
            <p:cNvSpPr/>
            <p:nvPr/>
          </p:nvSpPr>
          <p:spPr>
            <a:xfrm>
              <a:off x="3446663" y="8677148"/>
              <a:ext cx="10525" cy="11883"/>
            </a:xfrm>
            <a:custGeom>
              <a:avLst/>
              <a:gdLst>
                <a:gd name="connsiteX0" fmla="*/ 14175 w 23421"/>
                <a:gd name="connsiteY0" fmla="*/ 6525 h 26443"/>
                <a:gd name="connsiteX1" fmla="*/ 21560 w 23421"/>
                <a:gd name="connsiteY1" fmla="*/ 64 h 26443"/>
                <a:gd name="connsiteX2" fmla="*/ 1252 w 23421"/>
                <a:gd name="connsiteY2" fmla="*/ 20372 h 26443"/>
                <a:gd name="connsiteX3" fmla="*/ 14175 w 23421"/>
                <a:gd name="connsiteY3" fmla="*/ 6525 h 2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21" h="26443">
                  <a:moveTo>
                    <a:pt x="14175" y="6525"/>
                  </a:moveTo>
                  <a:lnTo>
                    <a:pt x="21560" y="64"/>
                  </a:lnTo>
                  <a:cubicBezTo>
                    <a:pt x="21560" y="-859"/>
                    <a:pt x="-6133" y="8372"/>
                    <a:pt x="1252" y="20372"/>
                  </a:cubicBezTo>
                  <a:cubicBezTo>
                    <a:pt x="13252" y="39757"/>
                    <a:pt x="36329" y="6525"/>
                    <a:pt x="14175" y="6525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FC216B-C1C7-42BD-8EFA-C0BAE0C751C9}"/>
                </a:ext>
              </a:extLst>
            </p:cNvPr>
            <p:cNvSpPr/>
            <p:nvPr/>
          </p:nvSpPr>
          <p:spPr>
            <a:xfrm>
              <a:off x="3493530" y="8681739"/>
              <a:ext cx="14061" cy="11326"/>
            </a:xfrm>
            <a:custGeom>
              <a:avLst/>
              <a:gdLst>
                <a:gd name="connsiteX0" fmla="*/ 30807 w 31289"/>
                <a:gd name="connsiteY0" fmla="*/ 12000 h 25203"/>
                <a:gd name="connsiteX1" fmla="*/ 27115 w 31289"/>
                <a:gd name="connsiteY1" fmla="*/ 1846 h 25203"/>
                <a:gd name="connsiteX2" fmla="*/ 18807 w 31289"/>
                <a:gd name="connsiteY2" fmla="*/ 0 h 25203"/>
                <a:gd name="connsiteX3" fmla="*/ 1268 w 31289"/>
                <a:gd name="connsiteY3" fmla="*/ 20308 h 25203"/>
                <a:gd name="connsiteX4" fmla="*/ 30807 w 31289"/>
                <a:gd name="connsiteY4" fmla="*/ 12000 h 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25203">
                  <a:moveTo>
                    <a:pt x="30807" y="12000"/>
                  </a:moveTo>
                  <a:cubicBezTo>
                    <a:pt x="31730" y="8308"/>
                    <a:pt x="31730" y="4615"/>
                    <a:pt x="27115" y="1846"/>
                  </a:cubicBezTo>
                  <a:cubicBezTo>
                    <a:pt x="27115" y="1846"/>
                    <a:pt x="21576" y="923"/>
                    <a:pt x="18807" y="0"/>
                  </a:cubicBezTo>
                  <a:cubicBezTo>
                    <a:pt x="9576" y="2769"/>
                    <a:pt x="-4270" y="9231"/>
                    <a:pt x="1268" y="20308"/>
                  </a:cubicBezTo>
                  <a:cubicBezTo>
                    <a:pt x="6807" y="32308"/>
                    <a:pt x="28961" y="19385"/>
                    <a:pt x="30807" y="1200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CA300B3-4B46-4BB1-95AB-8ED41E5DBAEF}"/>
                </a:ext>
              </a:extLst>
            </p:cNvPr>
            <p:cNvSpPr/>
            <p:nvPr/>
          </p:nvSpPr>
          <p:spPr>
            <a:xfrm>
              <a:off x="3501611" y="8681324"/>
              <a:ext cx="3274" cy="415"/>
            </a:xfrm>
            <a:custGeom>
              <a:avLst/>
              <a:gdLst>
                <a:gd name="connsiteX0" fmla="*/ 1748 w 7286"/>
                <a:gd name="connsiteY0" fmla="*/ 923 h 923"/>
                <a:gd name="connsiteX1" fmla="*/ 1748 w 7286"/>
                <a:gd name="connsiteY1" fmla="*/ 923 h 923"/>
                <a:gd name="connsiteX2" fmla="*/ 7286 w 7286"/>
                <a:gd name="connsiteY2" fmla="*/ 0 h 923"/>
                <a:gd name="connsiteX3" fmla="*/ 1748 w 7286"/>
                <a:gd name="connsiteY3" fmla="*/ 923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" h="923">
                  <a:moveTo>
                    <a:pt x="1748" y="923"/>
                  </a:moveTo>
                  <a:cubicBezTo>
                    <a:pt x="-1021" y="923"/>
                    <a:pt x="-98" y="923"/>
                    <a:pt x="1748" y="923"/>
                  </a:cubicBezTo>
                  <a:cubicBezTo>
                    <a:pt x="4517" y="923"/>
                    <a:pt x="7286" y="0"/>
                    <a:pt x="7286" y="0"/>
                  </a:cubicBezTo>
                  <a:lnTo>
                    <a:pt x="1748" y="923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18A58A2-95B9-4075-9469-2562FAA87F1F}"/>
                </a:ext>
              </a:extLst>
            </p:cNvPr>
            <p:cNvSpPr/>
            <p:nvPr/>
          </p:nvSpPr>
          <p:spPr>
            <a:xfrm>
              <a:off x="3775479" y="8855549"/>
              <a:ext cx="9410" cy="15856"/>
            </a:xfrm>
            <a:custGeom>
              <a:avLst/>
              <a:gdLst>
                <a:gd name="connsiteX0" fmla="*/ 9863 w 20939"/>
                <a:gd name="connsiteY0" fmla="*/ 0 h 35283"/>
                <a:gd name="connsiteX1" fmla="*/ 7094 w 20939"/>
                <a:gd name="connsiteY1" fmla="*/ 0 h 35283"/>
                <a:gd name="connsiteX2" fmla="*/ 1555 w 20939"/>
                <a:gd name="connsiteY2" fmla="*/ 21231 h 35283"/>
                <a:gd name="connsiteX3" fmla="*/ 20940 w 20939"/>
                <a:gd name="connsiteY3" fmla="*/ 16616 h 35283"/>
                <a:gd name="connsiteX4" fmla="*/ 9863 w 20939"/>
                <a:gd name="connsiteY4" fmla="*/ 0 h 3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9" h="35283">
                  <a:moveTo>
                    <a:pt x="9863" y="0"/>
                  </a:moveTo>
                  <a:lnTo>
                    <a:pt x="7094" y="0"/>
                  </a:lnTo>
                  <a:cubicBezTo>
                    <a:pt x="4324" y="1846"/>
                    <a:pt x="3401" y="16616"/>
                    <a:pt x="1555" y="21231"/>
                  </a:cubicBezTo>
                  <a:cubicBezTo>
                    <a:pt x="-6753" y="41539"/>
                    <a:pt x="20940" y="39693"/>
                    <a:pt x="20940" y="16616"/>
                  </a:cubicBezTo>
                  <a:cubicBezTo>
                    <a:pt x="20940" y="7385"/>
                    <a:pt x="9863" y="8308"/>
                    <a:pt x="9863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F01BE78-F8F0-453B-955A-84EAAE7C7544}"/>
                </a:ext>
              </a:extLst>
            </p:cNvPr>
            <p:cNvSpPr/>
            <p:nvPr/>
          </p:nvSpPr>
          <p:spPr>
            <a:xfrm>
              <a:off x="3546628" y="8981998"/>
              <a:ext cx="46874" cy="84283"/>
            </a:xfrm>
            <a:custGeom>
              <a:avLst/>
              <a:gdLst>
                <a:gd name="connsiteX0" fmla="*/ 100959 w 104307"/>
                <a:gd name="connsiteY0" fmla="*/ 159 h 187552"/>
                <a:gd name="connsiteX1" fmla="*/ 93574 w 104307"/>
                <a:gd name="connsiteY1" fmla="*/ 15852 h 187552"/>
                <a:gd name="connsiteX2" fmla="*/ 76036 w 104307"/>
                <a:gd name="connsiteY2" fmla="*/ 33390 h 187552"/>
                <a:gd name="connsiteX3" fmla="*/ 19727 w 104307"/>
                <a:gd name="connsiteY3" fmla="*/ 88776 h 187552"/>
                <a:gd name="connsiteX4" fmla="*/ 17881 w 104307"/>
                <a:gd name="connsiteY4" fmla="*/ 122930 h 187552"/>
                <a:gd name="connsiteX5" fmla="*/ 342 w 104307"/>
                <a:gd name="connsiteY5" fmla="*/ 168161 h 187552"/>
                <a:gd name="connsiteX6" fmla="*/ 55728 w 104307"/>
                <a:gd name="connsiteY6" fmla="*/ 157084 h 187552"/>
                <a:gd name="connsiteX7" fmla="*/ 86190 w 104307"/>
                <a:gd name="connsiteY7" fmla="*/ 79545 h 187552"/>
                <a:gd name="connsiteX8" fmla="*/ 100959 w 104307"/>
                <a:gd name="connsiteY8" fmla="*/ 3852 h 187552"/>
                <a:gd name="connsiteX9" fmla="*/ 100959 w 104307"/>
                <a:gd name="connsiteY9" fmla="*/ 159 h 18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07" h="187552">
                  <a:moveTo>
                    <a:pt x="100959" y="159"/>
                  </a:moveTo>
                  <a:cubicBezTo>
                    <a:pt x="96344" y="-1687"/>
                    <a:pt x="95420" y="13083"/>
                    <a:pt x="93574" y="15852"/>
                  </a:cubicBezTo>
                  <a:cubicBezTo>
                    <a:pt x="89882" y="24159"/>
                    <a:pt x="82497" y="28775"/>
                    <a:pt x="76036" y="33390"/>
                  </a:cubicBezTo>
                  <a:cubicBezTo>
                    <a:pt x="61266" y="43544"/>
                    <a:pt x="14189" y="63852"/>
                    <a:pt x="19727" y="88776"/>
                  </a:cubicBezTo>
                  <a:cubicBezTo>
                    <a:pt x="22497" y="102622"/>
                    <a:pt x="25266" y="108161"/>
                    <a:pt x="17881" y="122930"/>
                  </a:cubicBezTo>
                  <a:cubicBezTo>
                    <a:pt x="12342" y="133084"/>
                    <a:pt x="-2427" y="156161"/>
                    <a:pt x="342" y="168161"/>
                  </a:cubicBezTo>
                  <a:cubicBezTo>
                    <a:pt x="10496" y="206931"/>
                    <a:pt x="46497" y="179238"/>
                    <a:pt x="55728" y="157084"/>
                  </a:cubicBezTo>
                  <a:cubicBezTo>
                    <a:pt x="66805" y="130315"/>
                    <a:pt x="64959" y="100776"/>
                    <a:pt x="86190" y="79545"/>
                  </a:cubicBezTo>
                  <a:cubicBezTo>
                    <a:pt x="114805" y="50929"/>
                    <a:pt x="100959" y="31544"/>
                    <a:pt x="100959" y="3852"/>
                  </a:cubicBezTo>
                  <a:lnTo>
                    <a:pt x="100959" y="159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50BAF25-A79A-4072-BFC7-3A5515B5CE10}"/>
                </a:ext>
              </a:extLst>
            </p:cNvPr>
            <p:cNvSpPr/>
            <p:nvPr/>
          </p:nvSpPr>
          <p:spPr>
            <a:xfrm>
              <a:off x="3036489" y="8624079"/>
              <a:ext cx="665466" cy="710173"/>
            </a:xfrm>
            <a:custGeom>
              <a:avLst/>
              <a:gdLst>
                <a:gd name="connsiteX0" fmla="*/ 1480776 w 1480841"/>
                <a:gd name="connsiteY0" fmla="*/ 559391 h 1580326"/>
                <a:gd name="connsiteX1" fmla="*/ 1476160 w 1480841"/>
                <a:gd name="connsiteY1" fmla="*/ 481852 h 1580326"/>
                <a:gd name="connsiteX2" fmla="*/ 1458622 w 1480841"/>
                <a:gd name="connsiteY2" fmla="*/ 397851 h 1580326"/>
                <a:gd name="connsiteX3" fmla="*/ 1093079 w 1480841"/>
                <a:gd name="connsiteY3" fmla="*/ 111694 h 1580326"/>
                <a:gd name="connsiteX4" fmla="*/ 742305 w 1480841"/>
                <a:gd name="connsiteY4" fmla="*/ 0 h 1580326"/>
                <a:gd name="connsiteX5" fmla="*/ 738613 w 1480841"/>
                <a:gd name="connsiteY5" fmla="*/ 0 h 1580326"/>
                <a:gd name="connsiteX6" fmla="*/ 387840 w 1480841"/>
                <a:gd name="connsiteY6" fmla="*/ 111694 h 1580326"/>
                <a:gd name="connsiteX7" fmla="*/ 22297 w 1480841"/>
                <a:gd name="connsiteY7" fmla="*/ 397851 h 1580326"/>
                <a:gd name="connsiteX8" fmla="*/ 4758 w 1480841"/>
                <a:gd name="connsiteY8" fmla="*/ 481852 h 1580326"/>
                <a:gd name="connsiteX9" fmla="*/ 143 w 1480841"/>
                <a:gd name="connsiteY9" fmla="*/ 559391 h 1580326"/>
                <a:gd name="connsiteX10" fmla="*/ 87836 w 1480841"/>
                <a:gd name="connsiteY10" fmla="*/ 1030166 h 1580326"/>
                <a:gd name="connsiteX11" fmla="*/ 190299 w 1480841"/>
                <a:gd name="connsiteY11" fmla="*/ 1172322 h 1580326"/>
                <a:gd name="connsiteX12" fmla="*/ 241992 w 1480841"/>
                <a:gd name="connsiteY12" fmla="*/ 1230476 h 1580326"/>
                <a:gd name="connsiteX13" fmla="*/ 382301 w 1480841"/>
                <a:gd name="connsiteY13" fmla="*/ 1363401 h 1580326"/>
                <a:gd name="connsiteX14" fmla="*/ 738613 w 1480841"/>
                <a:gd name="connsiteY14" fmla="*/ 1579404 h 1580326"/>
                <a:gd name="connsiteX15" fmla="*/ 740459 w 1480841"/>
                <a:gd name="connsiteY15" fmla="*/ 1580327 h 1580326"/>
                <a:gd name="connsiteX16" fmla="*/ 742305 w 1480841"/>
                <a:gd name="connsiteY16" fmla="*/ 1579404 h 1580326"/>
                <a:gd name="connsiteX17" fmla="*/ 1098617 w 1480841"/>
                <a:gd name="connsiteY17" fmla="*/ 1363401 h 1580326"/>
                <a:gd name="connsiteX18" fmla="*/ 1238927 w 1480841"/>
                <a:gd name="connsiteY18" fmla="*/ 1230476 h 1580326"/>
                <a:gd name="connsiteX19" fmla="*/ 1290619 w 1480841"/>
                <a:gd name="connsiteY19" fmla="*/ 1172322 h 1580326"/>
                <a:gd name="connsiteX20" fmla="*/ 1393082 w 1480841"/>
                <a:gd name="connsiteY20" fmla="*/ 1030166 h 1580326"/>
                <a:gd name="connsiteX21" fmla="*/ 1480776 w 1480841"/>
                <a:gd name="connsiteY21" fmla="*/ 559391 h 158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0841" h="1580326">
                  <a:moveTo>
                    <a:pt x="1480776" y="559391"/>
                  </a:moveTo>
                  <a:lnTo>
                    <a:pt x="1476160" y="481852"/>
                  </a:lnTo>
                  <a:cubicBezTo>
                    <a:pt x="1472468" y="449544"/>
                    <a:pt x="1466929" y="420928"/>
                    <a:pt x="1458622" y="397851"/>
                  </a:cubicBezTo>
                  <a:cubicBezTo>
                    <a:pt x="1376467" y="156925"/>
                    <a:pt x="1202926" y="150463"/>
                    <a:pt x="1093079" y="111694"/>
                  </a:cubicBezTo>
                  <a:cubicBezTo>
                    <a:pt x="982308" y="72001"/>
                    <a:pt x="770921" y="9231"/>
                    <a:pt x="742305" y="0"/>
                  </a:cubicBezTo>
                  <a:cubicBezTo>
                    <a:pt x="741382" y="0"/>
                    <a:pt x="739536" y="0"/>
                    <a:pt x="738613" y="0"/>
                  </a:cubicBezTo>
                  <a:cubicBezTo>
                    <a:pt x="709997" y="8308"/>
                    <a:pt x="499533" y="72001"/>
                    <a:pt x="387840" y="111694"/>
                  </a:cubicBezTo>
                  <a:cubicBezTo>
                    <a:pt x="278915" y="150463"/>
                    <a:pt x="104451" y="156002"/>
                    <a:pt x="22297" y="397851"/>
                  </a:cubicBezTo>
                  <a:cubicBezTo>
                    <a:pt x="13989" y="421851"/>
                    <a:pt x="8450" y="450467"/>
                    <a:pt x="4758" y="481852"/>
                  </a:cubicBezTo>
                  <a:lnTo>
                    <a:pt x="143" y="559391"/>
                  </a:lnTo>
                  <a:cubicBezTo>
                    <a:pt x="-2627" y="722778"/>
                    <a:pt x="35220" y="928627"/>
                    <a:pt x="87836" y="1030166"/>
                  </a:cubicBezTo>
                  <a:cubicBezTo>
                    <a:pt x="109067" y="1069859"/>
                    <a:pt x="146914" y="1121552"/>
                    <a:pt x="190299" y="1172322"/>
                  </a:cubicBezTo>
                  <a:lnTo>
                    <a:pt x="241992" y="1230476"/>
                  </a:lnTo>
                  <a:cubicBezTo>
                    <a:pt x="291838" y="1284015"/>
                    <a:pt x="343531" y="1332939"/>
                    <a:pt x="382301" y="1363401"/>
                  </a:cubicBezTo>
                  <a:cubicBezTo>
                    <a:pt x="459840" y="1423402"/>
                    <a:pt x="707228" y="1561865"/>
                    <a:pt x="738613" y="1579404"/>
                  </a:cubicBezTo>
                  <a:cubicBezTo>
                    <a:pt x="739536" y="1579404"/>
                    <a:pt x="739536" y="1580327"/>
                    <a:pt x="740459" y="1580327"/>
                  </a:cubicBezTo>
                  <a:cubicBezTo>
                    <a:pt x="741382" y="1580327"/>
                    <a:pt x="741382" y="1579404"/>
                    <a:pt x="742305" y="1579404"/>
                  </a:cubicBezTo>
                  <a:cubicBezTo>
                    <a:pt x="773690" y="1561865"/>
                    <a:pt x="1021078" y="1423402"/>
                    <a:pt x="1098617" y="1363401"/>
                  </a:cubicBezTo>
                  <a:cubicBezTo>
                    <a:pt x="1137387" y="1333862"/>
                    <a:pt x="1189080" y="1284939"/>
                    <a:pt x="1238927" y="1230476"/>
                  </a:cubicBezTo>
                  <a:lnTo>
                    <a:pt x="1290619" y="1172322"/>
                  </a:lnTo>
                  <a:cubicBezTo>
                    <a:pt x="1334005" y="1121552"/>
                    <a:pt x="1371851" y="1069859"/>
                    <a:pt x="1393082" y="1030166"/>
                  </a:cubicBezTo>
                  <a:cubicBezTo>
                    <a:pt x="1445698" y="928627"/>
                    <a:pt x="1482622" y="722778"/>
                    <a:pt x="1480776" y="559391"/>
                  </a:cubicBezTo>
                  <a:close/>
                </a:path>
              </a:pathLst>
            </a:custGeom>
            <a:solidFill>
              <a:srgbClr val="FFFFFF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7B41BFE-E4AC-4E41-95CE-5B92D136ECD9}"/>
                </a:ext>
              </a:extLst>
            </p:cNvPr>
            <p:cNvSpPr/>
            <p:nvPr/>
          </p:nvSpPr>
          <p:spPr>
            <a:xfrm>
              <a:off x="3412253" y="9091870"/>
              <a:ext cx="146686" cy="35802"/>
            </a:xfrm>
            <a:custGeom>
              <a:avLst/>
              <a:gdLst>
                <a:gd name="connsiteX0" fmla="*/ 18745 w 326415"/>
                <a:gd name="connsiteY0" fmla="*/ 79668 h 79668"/>
                <a:gd name="connsiteX1" fmla="*/ 283 w 326415"/>
                <a:gd name="connsiteY1" fmla="*/ 63053 h 79668"/>
                <a:gd name="connsiteX2" fmla="*/ 16898 w 326415"/>
                <a:gd name="connsiteY2" fmla="*/ 41822 h 79668"/>
                <a:gd name="connsiteX3" fmla="*/ 304902 w 326415"/>
                <a:gd name="connsiteY3" fmla="*/ 283 h 79668"/>
                <a:gd name="connsiteX4" fmla="*/ 326133 w 326415"/>
                <a:gd name="connsiteY4" fmla="*/ 16898 h 79668"/>
                <a:gd name="connsiteX5" fmla="*/ 309517 w 326415"/>
                <a:gd name="connsiteY5" fmla="*/ 38129 h 79668"/>
                <a:gd name="connsiteX6" fmla="*/ 21514 w 326415"/>
                <a:gd name="connsiteY6" fmla="*/ 79668 h 79668"/>
                <a:gd name="connsiteX7" fmla="*/ 18745 w 326415"/>
                <a:gd name="connsiteY7" fmla="*/ 79668 h 7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415" h="79668">
                  <a:moveTo>
                    <a:pt x="18745" y="79668"/>
                  </a:moveTo>
                  <a:cubicBezTo>
                    <a:pt x="9514" y="79668"/>
                    <a:pt x="1206" y="73207"/>
                    <a:pt x="283" y="63053"/>
                  </a:cubicBezTo>
                  <a:cubicBezTo>
                    <a:pt x="-1564" y="52899"/>
                    <a:pt x="5821" y="42745"/>
                    <a:pt x="16898" y="41822"/>
                  </a:cubicBezTo>
                  <a:lnTo>
                    <a:pt x="304902" y="283"/>
                  </a:lnTo>
                  <a:cubicBezTo>
                    <a:pt x="315056" y="-1563"/>
                    <a:pt x="325210" y="5821"/>
                    <a:pt x="326133" y="16898"/>
                  </a:cubicBezTo>
                  <a:cubicBezTo>
                    <a:pt x="327979" y="27052"/>
                    <a:pt x="320594" y="37206"/>
                    <a:pt x="309517" y="38129"/>
                  </a:cubicBezTo>
                  <a:lnTo>
                    <a:pt x="21514" y="79668"/>
                  </a:lnTo>
                  <a:cubicBezTo>
                    <a:pt x="20591" y="79668"/>
                    <a:pt x="19668" y="79668"/>
                    <a:pt x="18745" y="7966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646E08F-E4CA-46E7-8FA9-97B75E047F28}"/>
                </a:ext>
              </a:extLst>
            </p:cNvPr>
            <p:cNvSpPr/>
            <p:nvPr/>
          </p:nvSpPr>
          <p:spPr>
            <a:xfrm>
              <a:off x="3414401" y="9049217"/>
              <a:ext cx="139071" cy="28261"/>
            </a:xfrm>
            <a:custGeom>
              <a:avLst/>
              <a:gdLst>
                <a:gd name="connsiteX0" fmla="*/ 11195 w 309470"/>
                <a:gd name="connsiteY0" fmla="*/ 62888 h 62888"/>
                <a:gd name="connsiteX1" fmla="*/ 118 w 309470"/>
                <a:gd name="connsiteY1" fmla="*/ 53657 h 62888"/>
                <a:gd name="connsiteX2" fmla="*/ 9349 w 309470"/>
                <a:gd name="connsiteY2" fmla="*/ 41657 h 62888"/>
                <a:gd name="connsiteX3" fmla="*/ 297352 w 309470"/>
                <a:gd name="connsiteY3" fmla="*/ 118 h 62888"/>
                <a:gd name="connsiteX4" fmla="*/ 309353 w 309470"/>
                <a:gd name="connsiteY4" fmla="*/ 9349 h 62888"/>
                <a:gd name="connsiteX5" fmla="*/ 300122 w 309470"/>
                <a:gd name="connsiteY5" fmla="*/ 21349 h 62888"/>
                <a:gd name="connsiteX6" fmla="*/ 12118 w 309470"/>
                <a:gd name="connsiteY6" fmla="*/ 62888 h 62888"/>
                <a:gd name="connsiteX7" fmla="*/ 11195 w 309470"/>
                <a:gd name="connsiteY7" fmla="*/ 62888 h 6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470" h="62888">
                  <a:moveTo>
                    <a:pt x="11195" y="62888"/>
                  </a:moveTo>
                  <a:cubicBezTo>
                    <a:pt x="5657" y="62888"/>
                    <a:pt x="1041" y="59196"/>
                    <a:pt x="118" y="53657"/>
                  </a:cubicBezTo>
                  <a:cubicBezTo>
                    <a:pt x="-805" y="48119"/>
                    <a:pt x="3811" y="42580"/>
                    <a:pt x="9349" y="41657"/>
                  </a:cubicBezTo>
                  <a:lnTo>
                    <a:pt x="297352" y="118"/>
                  </a:lnTo>
                  <a:cubicBezTo>
                    <a:pt x="302891" y="-805"/>
                    <a:pt x="308430" y="3811"/>
                    <a:pt x="309353" y="9349"/>
                  </a:cubicBezTo>
                  <a:cubicBezTo>
                    <a:pt x="310276" y="14888"/>
                    <a:pt x="305660" y="20426"/>
                    <a:pt x="300122" y="21349"/>
                  </a:cubicBezTo>
                  <a:lnTo>
                    <a:pt x="12118" y="62888"/>
                  </a:lnTo>
                  <a:cubicBezTo>
                    <a:pt x="13041" y="62888"/>
                    <a:pt x="12118" y="62888"/>
                    <a:pt x="11195" y="6288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CD54698-5ADD-448C-80AD-0DC23F766CE3}"/>
                </a:ext>
              </a:extLst>
            </p:cNvPr>
            <p:cNvSpPr/>
            <p:nvPr/>
          </p:nvSpPr>
          <p:spPr>
            <a:xfrm>
              <a:off x="3416943" y="9000322"/>
              <a:ext cx="134402" cy="23644"/>
            </a:xfrm>
            <a:custGeom>
              <a:avLst/>
              <a:gdLst>
                <a:gd name="connsiteX0" fmla="*/ 5538 w 299080"/>
                <a:gd name="connsiteY0" fmla="*/ 52616 h 52615"/>
                <a:gd name="connsiteX1" fmla="*/ 0 w 299080"/>
                <a:gd name="connsiteY1" fmla="*/ 48000 h 52615"/>
                <a:gd name="connsiteX2" fmla="*/ 4615 w 299080"/>
                <a:gd name="connsiteY2" fmla="*/ 41539 h 52615"/>
                <a:gd name="connsiteX3" fmla="*/ 292619 w 299080"/>
                <a:gd name="connsiteY3" fmla="*/ 0 h 52615"/>
                <a:gd name="connsiteX4" fmla="*/ 299080 w 299080"/>
                <a:gd name="connsiteY4" fmla="*/ 4615 h 52615"/>
                <a:gd name="connsiteX5" fmla="*/ 294465 w 299080"/>
                <a:gd name="connsiteY5" fmla="*/ 11077 h 52615"/>
                <a:gd name="connsiteX6" fmla="*/ 5538 w 299080"/>
                <a:gd name="connsiteY6" fmla="*/ 52616 h 52615"/>
                <a:gd name="connsiteX7" fmla="*/ 5538 w 299080"/>
                <a:gd name="connsiteY7" fmla="*/ 52616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0" h="52615">
                  <a:moveTo>
                    <a:pt x="5538" y="52616"/>
                  </a:moveTo>
                  <a:cubicBezTo>
                    <a:pt x="2769" y="52616"/>
                    <a:pt x="923" y="50770"/>
                    <a:pt x="0" y="48000"/>
                  </a:cubicBezTo>
                  <a:cubicBezTo>
                    <a:pt x="0" y="45231"/>
                    <a:pt x="1846" y="42462"/>
                    <a:pt x="4615" y="41539"/>
                  </a:cubicBezTo>
                  <a:lnTo>
                    <a:pt x="292619" y="0"/>
                  </a:lnTo>
                  <a:cubicBezTo>
                    <a:pt x="295388" y="0"/>
                    <a:pt x="298157" y="1846"/>
                    <a:pt x="299080" y="4615"/>
                  </a:cubicBezTo>
                  <a:cubicBezTo>
                    <a:pt x="299080" y="7385"/>
                    <a:pt x="297234" y="10154"/>
                    <a:pt x="294465" y="11077"/>
                  </a:cubicBezTo>
                  <a:lnTo>
                    <a:pt x="5538" y="52616"/>
                  </a:lnTo>
                  <a:cubicBezTo>
                    <a:pt x="6461" y="52616"/>
                    <a:pt x="6461" y="52616"/>
                    <a:pt x="5538" y="52616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38721D7-DCE7-4409-8947-A6BAA2C17C4E}"/>
                </a:ext>
              </a:extLst>
            </p:cNvPr>
            <p:cNvSpPr/>
            <p:nvPr/>
          </p:nvSpPr>
          <p:spPr>
            <a:xfrm>
              <a:off x="3699851" y="8747696"/>
              <a:ext cx="168604" cy="138965"/>
            </a:xfrm>
            <a:custGeom>
              <a:avLst/>
              <a:gdLst>
                <a:gd name="connsiteX0" fmla="*/ 511391 w 515083"/>
                <a:gd name="connsiteY0" fmla="*/ 644 h 306185"/>
                <a:gd name="connsiteX1" fmla="*/ 251080 w 515083"/>
                <a:gd name="connsiteY1" fmla="*/ 195415 h 306185"/>
                <a:gd name="connsiteX2" fmla="*/ 0 w 515083"/>
                <a:gd name="connsiteY2" fmla="*/ 268340 h 306185"/>
                <a:gd name="connsiteX3" fmla="*/ 0 w 515083"/>
                <a:gd name="connsiteY3" fmla="*/ 306186 h 306185"/>
                <a:gd name="connsiteX4" fmla="*/ 300004 w 515083"/>
                <a:gd name="connsiteY4" fmla="*/ 221262 h 306185"/>
                <a:gd name="connsiteX5" fmla="*/ 456005 w 515083"/>
                <a:gd name="connsiteY5" fmla="*/ 119722 h 306185"/>
                <a:gd name="connsiteX6" fmla="*/ 515083 w 515083"/>
                <a:gd name="connsiteY6" fmla="*/ 37568 h 306185"/>
                <a:gd name="connsiteX7" fmla="*/ 511391 w 515083"/>
                <a:gd name="connsiteY7" fmla="*/ 644 h 30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083" h="306185">
                  <a:moveTo>
                    <a:pt x="511391" y="644"/>
                  </a:moveTo>
                  <a:cubicBezTo>
                    <a:pt x="413544" y="117876"/>
                    <a:pt x="312004" y="167723"/>
                    <a:pt x="251080" y="195415"/>
                  </a:cubicBezTo>
                  <a:cubicBezTo>
                    <a:pt x="153233" y="239724"/>
                    <a:pt x="0" y="268340"/>
                    <a:pt x="0" y="268340"/>
                  </a:cubicBezTo>
                  <a:lnTo>
                    <a:pt x="0" y="306186"/>
                  </a:lnTo>
                  <a:lnTo>
                    <a:pt x="300004" y="221262"/>
                  </a:lnTo>
                  <a:lnTo>
                    <a:pt x="456005" y="119722"/>
                  </a:lnTo>
                  <a:lnTo>
                    <a:pt x="515083" y="37568"/>
                  </a:lnTo>
                  <a:cubicBezTo>
                    <a:pt x="514160" y="38490"/>
                    <a:pt x="516930" y="-5818"/>
                    <a:pt x="511391" y="644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BDB4961-23D4-4C21-9309-5DDB4DD506BC}"/>
                </a:ext>
              </a:extLst>
            </p:cNvPr>
            <p:cNvSpPr/>
            <p:nvPr/>
          </p:nvSpPr>
          <p:spPr>
            <a:xfrm>
              <a:off x="3668325" y="8962573"/>
              <a:ext cx="209070" cy="107438"/>
            </a:xfrm>
            <a:custGeom>
              <a:avLst/>
              <a:gdLst>
                <a:gd name="connsiteX0" fmla="*/ 465237 w 465236"/>
                <a:gd name="connsiteY0" fmla="*/ 0 h 239079"/>
                <a:gd name="connsiteX1" fmla="*/ 452313 w 465236"/>
                <a:gd name="connsiteY1" fmla="*/ 83078 h 239079"/>
                <a:gd name="connsiteX2" fmla="*/ 349851 w 465236"/>
                <a:gd name="connsiteY2" fmla="*/ 167079 h 239079"/>
                <a:gd name="connsiteX3" fmla="*/ 138463 w 465236"/>
                <a:gd name="connsiteY3" fmla="*/ 236311 h 239079"/>
                <a:gd name="connsiteX4" fmla="*/ 0 w 465236"/>
                <a:gd name="connsiteY4" fmla="*/ 239080 h 239079"/>
                <a:gd name="connsiteX5" fmla="*/ 16616 w 465236"/>
                <a:gd name="connsiteY5" fmla="*/ 194772 h 239079"/>
                <a:gd name="connsiteX6" fmla="*/ 465237 w 465236"/>
                <a:gd name="connsiteY6" fmla="*/ 0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6" h="239079">
                  <a:moveTo>
                    <a:pt x="465237" y="0"/>
                  </a:moveTo>
                  <a:lnTo>
                    <a:pt x="452313" y="83078"/>
                  </a:lnTo>
                  <a:lnTo>
                    <a:pt x="349851" y="167079"/>
                  </a:lnTo>
                  <a:lnTo>
                    <a:pt x="138463" y="236311"/>
                  </a:lnTo>
                  <a:lnTo>
                    <a:pt x="0" y="239080"/>
                  </a:lnTo>
                  <a:lnTo>
                    <a:pt x="16616" y="194772"/>
                  </a:lnTo>
                  <a:cubicBezTo>
                    <a:pt x="17539" y="195694"/>
                    <a:pt x="310158" y="165233"/>
                    <a:pt x="465237" y="0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4112F5B-5C43-4389-B9F9-77A4F21E4C94}"/>
                </a:ext>
              </a:extLst>
            </p:cNvPr>
            <p:cNvSpPr/>
            <p:nvPr/>
          </p:nvSpPr>
          <p:spPr>
            <a:xfrm>
              <a:off x="3022223" y="8719365"/>
              <a:ext cx="280613" cy="556870"/>
            </a:xfrm>
            <a:custGeom>
              <a:avLst/>
              <a:gdLst>
                <a:gd name="connsiteX0" fmla="*/ 104811 w 624439"/>
                <a:gd name="connsiteY0" fmla="*/ 62121 h 1239186"/>
                <a:gd name="connsiteX1" fmla="*/ 525739 w 624439"/>
                <a:gd name="connsiteY1" fmla="*/ 1233519 h 1239186"/>
                <a:gd name="connsiteX2" fmla="*/ 104811 w 624439"/>
                <a:gd name="connsiteY2" fmla="*/ 62121 h 123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439" h="1239186">
                  <a:moveTo>
                    <a:pt x="104811" y="62121"/>
                  </a:moveTo>
                  <a:cubicBezTo>
                    <a:pt x="-81653" y="311355"/>
                    <a:pt x="-63191" y="998132"/>
                    <a:pt x="525739" y="1233519"/>
                  </a:cubicBezTo>
                  <a:cubicBezTo>
                    <a:pt x="814666" y="1348905"/>
                    <a:pt x="406661" y="-340346"/>
                    <a:pt x="104811" y="62121"/>
                  </a:cubicBezTo>
                  <a:close/>
                </a:path>
              </a:pathLst>
            </a:custGeom>
            <a:solidFill>
              <a:srgbClr val="575756">
                <a:alpha val="65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2EC19-2DD3-454B-B2A4-40CE866F35AD}"/>
                </a:ext>
              </a:extLst>
            </p:cNvPr>
            <p:cNvSpPr/>
            <p:nvPr/>
          </p:nvSpPr>
          <p:spPr>
            <a:xfrm>
              <a:off x="2804207" y="8750745"/>
              <a:ext cx="232760" cy="139234"/>
            </a:xfrm>
            <a:custGeom>
              <a:avLst/>
              <a:gdLst>
                <a:gd name="connsiteX0" fmla="*/ 2872 w 517954"/>
                <a:gd name="connsiteY0" fmla="*/ 599 h 309833"/>
                <a:gd name="connsiteX1" fmla="*/ 266875 w 517954"/>
                <a:gd name="connsiteY1" fmla="*/ 199063 h 309833"/>
                <a:gd name="connsiteX2" fmla="*/ 517955 w 517954"/>
                <a:gd name="connsiteY2" fmla="*/ 271986 h 309833"/>
                <a:gd name="connsiteX3" fmla="*/ 517955 w 517954"/>
                <a:gd name="connsiteY3" fmla="*/ 309833 h 309833"/>
                <a:gd name="connsiteX4" fmla="*/ 217951 w 517954"/>
                <a:gd name="connsiteY4" fmla="*/ 224909 h 309833"/>
                <a:gd name="connsiteX5" fmla="*/ 61950 w 517954"/>
                <a:gd name="connsiteY5" fmla="*/ 123369 h 309833"/>
                <a:gd name="connsiteX6" fmla="*/ 2872 w 517954"/>
                <a:gd name="connsiteY6" fmla="*/ 41214 h 309833"/>
                <a:gd name="connsiteX7" fmla="*/ 2872 w 517954"/>
                <a:gd name="connsiteY7" fmla="*/ 599 h 30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954" h="309833">
                  <a:moveTo>
                    <a:pt x="2872" y="599"/>
                  </a:moveTo>
                  <a:cubicBezTo>
                    <a:pt x="100719" y="117831"/>
                    <a:pt x="205028" y="171370"/>
                    <a:pt x="266875" y="199063"/>
                  </a:cubicBezTo>
                  <a:cubicBezTo>
                    <a:pt x="364722" y="243371"/>
                    <a:pt x="517955" y="271986"/>
                    <a:pt x="517955" y="271986"/>
                  </a:cubicBezTo>
                  <a:lnTo>
                    <a:pt x="517955" y="309833"/>
                  </a:lnTo>
                  <a:lnTo>
                    <a:pt x="217951" y="224909"/>
                  </a:lnTo>
                  <a:lnTo>
                    <a:pt x="61950" y="123369"/>
                  </a:lnTo>
                  <a:lnTo>
                    <a:pt x="2872" y="41214"/>
                  </a:lnTo>
                  <a:cubicBezTo>
                    <a:pt x="2872" y="42138"/>
                    <a:pt x="-3590" y="-5863"/>
                    <a:pt x="2872" y="599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0184F7F-4A43-4B6B-9C85-1B639ED219E7}"/>
                </a:ext>
              </a:extLst>
            </p:cNvPr>
            <p:cNvSpPr/>
            <p:nvPr/>
          </p:nvSpPr>
          <p:spPr>
            <a:xfrm>
              <a:off x="2861498" y="8966306"/>
              <a:ext cx="209070" cy="107438"/>
            </a:xfrm>
            <a:custGeom>
              <a:avLst/>
              <a:gdLst>
                <a:gd name="connsiteX0" fmla="*/ 0 w 465236"/>
                <a:gd name="connsiteY0" fmla="*/ 0 h 239079"/>
                <a:gd name="connsiteX1" fmla="*/ 12923 w 465236"/>
                <a:gd name="connsiteY1" fmla="*/ 83078 h 239079"/>
                <a:gd name="connsiteX2" fmla="*/ 115386 w 465236"/>
                <a:gd name="connsiteY2" fmla="*/ 167079 h 239079"/>
                <a:gd name="connsiteX3" fmla="*/ 326773 w 465236"/>
                <a:gd name="connsiteY3" fmla="*/ 236311 h 239079"/>
                <a:gd name="connsiteX4" fmla="*/ 465237 w 465236"/>
                <a:gd name="connsiteY4" fmla="*/ 239080 h 239079"/>
                <a:gd name="connsiteX5" fmla="*/ 448621 w 465236"/>
                <a:gd name="connsiteY5" fmla="*/ 194772 h 239079"/>
                <a:gd name="connsiteX6" fmla="*/ 0 w 465236"/>
                <a:gd name="connsiteY6" fmla="*/ 0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6" h="239079">
                  <a:moveTo>
                    <a:pt x="0" y="0"/>
                  </a:moveTo>
                  <a:lnTo>
                    <a:pt x="12923" y="83078"/>
                  </a:lnTo>
                  <a:lnTo>
                    <a:pt x="115386" y="167079"/>
                  </a:lnTo>
                  <a:lnTo>
                    <a:pt x="326773" y="236311"/>
                  </a:lnTo>
                  <a:lnTo>
                    <a:pt x="465237" y="239080"/>
                  </a:lnTo>
                  <a:lnTo>
                    <a:pt x="448621" y="194772"/>
                  </a:lnTo>
                  <a:cubicBezTo>
                    <a:pt x="447698" y="194772"/>
                    <a:pt x="155079" y="164310"/>
                    <a:pt x="0" y="0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9BF755-083A-4AE3-9546-8AEAEAB849D0}"/>
                </a:ext>
              </a:extLst>
            </p:cNvPr>
            <p:cNvSpPr/>
            <p:nvPr/>
          </p:nvSpPr>
          <p:spPr>
            <a:xfrm>
              <a:off x="3036489" y="8624079"/>
              <a:ext cx="333580" cy="710173"/>
            </a:xfrm>
            <a:custGeom>
              <a:avLst/>
              <a:gdLst>
                <a:gd name="connsiteX0" fmla="*/ 742305 w 742305"/>
                <a:gd name="connsiteY0" fmla="*/ 0 h 1580326"/>
                <a:gd name="connsiteX1" fmla="*/ 738613 w 742305"/>
                <a:gd name="connsiteY1" fmla="*/ 0 h 1580326"/>
                <a:gd name="connsiteX2" fmla="*/ 387840 w 742305"/>
                <a:gd name="connsiteY2" fmla="*/ 111694 h 1580326"/>
                <a:gd name="connsiteX3" fmla="*/ 22297 w 742305"/>
                <a:gd name="connsiteY3" fmla="*/ 397851 h 1580326"/>
                <a:gd name="connsiteX4" fmla="*/ 4758 w 742305"/>
                <a:gd name="connsiteY4" fmla="*/ 481852 h 1580326"/>
                <a:gd name="connsiteX5" fmla="*/ 143 w 742305"/>
                <a:gd name="connsiteY5" fmla="*/ 559391 h 1580326"/>
                <a:gd name="connsiteX6" fmla="*/ 87836 w 742305"/>
                <a:gd name="connsiteY6" fmla="*/ 1030166 h 1580326"/>
                <a:gd name="connsiteX7" fmla="*/ 190299 w 742305"/>
                <a:gd name="connsiteY7" fmla="*/ 1172322 h 1580326"/>
                <a:gd name="connsiteX8" fmla="*/ 241992 w 742305"/>
                <a:gd name="connsiteY8" fmla="*/ 1230476 h 1580326"/>
                <a:gd name="connsiteX9" fmla="*/ 382301 w 742305"/>
                <a:gd name="connsiteY9" fmla="*/ 1363401 h 1580326"/>
                <a:gd name="connsiteX10" fmla="*/ 738613 w 742305"/>
                <a:gd name="connsiteY10" fmla="*/ 1579404 h 1580326"/>
                <a:gd name="connsiteX11" fmla="*/ 740459 w 742305"/>
                <a:gd name="connsiteY11" fmla="*/ 1580327 h 1580326"/>
                <a:gd name="connsiteX12" fmla="*/ 742305 w 742305"/>
                <a:gd name="connsiteY12" fmla="*/ 1579404 h 1580326"/>
                <a:gd name="connsiteX13" fmla="*/ 742305 w 742305"/>
                <a:gd name="connsiteY13" fmla="*/ 0 h 158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305" h="1580326">
                  <a:moveTo>
                    <a:pt x="742305" y="0"/>
                  </a:moveTo>
                  <a:cubicBezTo>
                    <a:pt x="741382" y="0"/>
                    <a:pt x="739536" y="0"/>
                    <a:pt x="738613" y="0"/>
                  </a:cubicBezTo>
                  <a:cubicBezTo>
                    <a:pt x="709997" y="8308"/>
                    <a:pt x="499533" y="72001"/>
                    <a:pt x="387840" y="111694"/>
                  </a:cubicBezTo>
                  <a:cubicBezTo>
                    <a:pt x="278915" y="150463"/>
                    <a:pt x="104451" y="156002"/>
                    <a:pt x="22297" y="397851"/>
                  </a:cubicBezTo>
                  <a:cubicBezTo>
                    <a:pt x="13989" y="421851"/>
                    <a:pt x="8450" y="450467"/>
                    <a:pt x="4758" y="481852"/>
                  </a:cubicBezTo>
                  <a:lnTo>
                    <a:pt x="143" y="559391"/>
                  </a:lnTo>
                  <a:cubicBezTo>
                    <a:pt x="-2627" y="722778"/>
                    <a:pt x="35220" y="928627"/>
                    <a:pt x="87836" y="1030166"/>
                  </a:cubicBezTo>
                  <a:cubicBezTo>
                    <a:pt x="109067" y="1069859"/>
                    <a:pt x="146914" y="1121552"/>
                    <a:pt x="190299" y="1172322"/>
                  </a:cubicBezTo>
                  <a:lnTo>
                    <a:pt x="241992" y="1230476"/>
                  </a:lnTo>
                  <a:cubicBezTo>
                    <a:pt x="291838" y="1284015"/>
                    <a:pt x="343531" y="1332939"/>
                    <a:pt x="382301" y="1363401"/>
                  </a:cubicBezTo>
                  <a:cubicBezTo>
                    <a:pt x="459840" y="1423402"/>
                    <a:pt x="707228" y="1561865"/>
                    <a:pt x="738613" y="1579404"/>
                  </a:cubicBezTo>
                  <a:cubicBezTo>
                    <a:pt x="739536" y="1579404"/>
                    <a:pt x="739536" y="1580327"/>
                    <a:pt x="740459" y="1580327"/>
                  </a:cubicBezTo>
                  <a:cubicBezTo>
                    <a:pt x="741382" y="1580327"/>
                    <a:pt x="742305" y="1580327"/>
                    <a:pt x="742305" y="1579404"/>
                  </a:cubicBezTo>
                  <a:cubicBezTo>
                    <a:pt x="742305" y="1339401"/>
                    <a:pt x="742305" y="279696"/>
                    <a:pt x="742305" y="0"/>
                  </a:cubicBez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4535A1C-DCE1-4A97-96B4-A66855A402C0}"/>
                </a:ext>
              </a:extLst>
            </p:cNvPr>
            <p:cNvSpPr/>
            <p:nvPr/>
          </p:nvSpPr>
          <p:spPr>
            <a:xfrm>
              <a:off x="3187927" y="9091962"/>
              <a:ext cx="146501" cy="35709"/>
            </a:xfrm>
            <a:custGeom>
              <a:avLst/>
              <a:gdLst>
                <a:gd name="connsiteX0" fmla="*/ 307466 w 326005"/>
                <a:gd name="connsiteY0" fmla="*/ 79463 h 79463"/>
                <a:gd name="connsiteX1" fmla="*/ 304697 w 326005"/>
                <a:gd name="connsiteY1" fmla="*/ 79463 h 79463"/>
                <a:gd name="connsiteX2" fmla="*/ 16693 w 326005"/>
                <a:gd name="connsiteY2" fmla="*/ 37925 h 79463"/>
                <a:gd name="connsiteX3" fmla="*/ 78 w 326005"/>
                <a:gd name="connsiteY3" fmla="*/ 16694 h 79463"/>
                <a:gd name="connsiteX4" fmla="*/ 21309 w 326005"/>
                <a:gd name="connsiteY4" fmla="*/ 78 h 79463"/>
                <a:gd name="connsiteX5" fmla="*/ 309312 w 326005"/>
                <a:gd name="connsiteY5" fmla="*/ 41617 h 79463"/>
                <a:gd name="connsiteX6" fmla="*/ 325928 w 326005"/>
                <a:gd name="connsiteY6" fmla="*/ 62848 h 79463"/>
                <a:gd name="connsiteX7" fmla="*/ 307466 w 326005"/>
                <a:gd name="connsiteY7" fmla="*/ 79463 h 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005" h="79463">
                  <a:moveTo>
                    <a:pt x="307466" y="79463"/>
                  </a:moveTo>
                  <a:cubicBezTo>
                    <a:pt x="306543" y="79463"/>
                    <a:pt x="305620" y="79463"/>
                    <a:pt x="304697" y="79463"/>
                  </a:cubicBezTo>
                  <a:lnTo>
                    <a:pt x="16693" y="37925"/>
                  </a:lnTo>
                  <a:cubicBezTo>
                    <a:pt x="6540" y="36079"/>
                    <a:pt x="-845" y="26848"/>
                    <a:pt x="78" y="16694"/>
                  </a:cubicBezTo>
                  <a:cubicBezTo>
                    <a:pt x="1924" y="6540"/>
                    <a:pt x="11155" y="-845"/>
                    <a:pt x="21309" y="78"/>
                  </a:cubicBezTo>
                  <a:lnTo>
                    <a:pt x="309312" y="41617"/>
                  </a:lnTo>
                  <a:cubicBezTo>
                    <a:pt x="319466" y="43463"/>
                    <a:pt x="326851" y="52694"/>
                    <a:pt x="325928" y="62848"/>
                  </a:cubicBezTo>
                  <a:cubicBezTo>
                    <a:pt x="325005" y="73002"/>
                    <a:pt x="316697" y="79463"/>
                    <a:pt x="307466" y="79463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118039B-F21E-4243-B89A-D33F200181B5}"/>
                </a:ext>
              </a:extLst>
            </p:cNvPr>
            <p:cNvSpPr/>
            <p:nvPr/>
          </p:nvSpPr>
          <p:spPr>
            <a:xfrm>
              <a:off x="3190398" y="9049217"/>
              <a:ext cx="139071" cy="28261"/>
            </a:xfrm>
            <a:custGeom>
              <a:avLst/>
              <a:gdLst>
                <a:gd name="connsiteX0" fmla="*/ 299199 w 309470"/>
                <a:gd name="connsiteY0" fmla="*/ 62888 h 62888"/>
                <a:gd name="connsiteX1" fmla="*/ 297352 w 309470"/>
                <a:gd name="connsiteY1" fmla="*/ 62888 h 62888"/>
                <a:gd name="connsiteX2" fmla="*/ 9349 w 309470"/>
                <a:gd name="connsiteY2" fmla="*/ 21349 h 62888"/>
                <a:gd name="connsiteX3" fmla="*/ 118 w 309470"/>
                <a:gd name="connsiteY3" fmla="*/ 9349 h 62888"/>
                <a:gd name="connsiteX4" fmla="*/ 12118 w 309470"/>
                <a:gd name="connsiteY4" fmla="*/ 118 h 62888"/>
                <a:gd name="connsiteX5" fmla="*/ 300122 w 309470"/>
                <a:gd name="connsiteY5" fmla="*/ 41657 h 62888"/>
                <a:gd name="connsiteX6" fmla="*/ 309353 w 309470"/>
                <a:gd name="connsiteY6" fmla="*/ 53657 h 62888"/>
                <a:gd name="connsiteX7" fmla="*/ 299199 w 309470"/>
                <a:gd name="connsiteY7" fmla="*/ 62888 h 6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470" h="62888">
                  <a:moveTo>
                    <a:pt x="299199" y="62888"/>
                  </a:moveTo>
                  <a:cubicBezTo>
                    <a:pt x="298276" y="62888"/>
                    <a:pt x="298276" y="62888"/>
                    <a:pt x="297352" y="62888"/>
                  </a:cubicBezTo>
                  <a:lnTo>
                    <a:pt x="9349" y="21349"/>
                  </a:lnTo>
                  <a:cubicBezTo>
                    <a:pt x="3811" y="20426"/>
                    <a:pt x="-805" y="14888"/>
                    <a:pt x="118" y="9349"/>
                  </a:cubicBezTo>
                  <a:cubicBezTo>
                    <a:pt x="1041" y="3811"/>
                    <a:pt x="6580" y="-805"/>
                    <a:pt x="12118" y="118"/>
                  </a:cubicBezTo>
                  <a:lnTo>
                    <a:pt x="300122" y="41657"/>
                  </a:lnTo>
                  <a:cubicBezTo>
                    <a:pt x="305660" y="42580"/>
                    <a:pt x="310276" y="48119"/>
                    <a:pt x="309353" y="53657"/>
                  </a:cubicBezTo>
                  <a:cubicBezTo>
                    <a:pt x="309353" y="59196"/>
                    <a:pt x="304737" y="62888"/>
                    <a:pt x="299199" y="6288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54BCA5A-DA80-4B99-90B7-28BC9B08E250}"/>
                </a:ext>
              </a:extLst>
            </p:cNvPr>
            <p:cNvSpPr/>
            <p:nvPr/>
          </p:nvSpPr>
          <p:spPr>
            <a:xfrm>
              <a:off x="3192940" y="9000322"/>
              <a:ext cx="134402" cy="23644"/>
            </a:xfrm>
            <a:custGeom>
              <a:avLst/>
              <a:gdLst>
                <a:gd name="connsiteX0" fmla="*/ 293542 w 299080"/>
                <a:gd name="connsiteY0" fmla="*/ 52616 h 52615"/>
                <a:gd name="connsiteX1" fmla="*/ 293542 w 299080"/>
                <a:gd name="connsiteY1" fmla="*/ 52616 h 52615"/>
                <a:gd name="connsiteX2" fmla="*/ 4615 w 299080"/>
                <a:gd name="connsiteY2" fmla="*/ 11077 h 52615"/>
                <a:gd name="connsiteX3" fmla="*/ 0 w 299080"/>
                <a:gd name="connsiteY3" fmla="*/ 4615 h 52615"/>
                <a:gd name="connsiteX4" fmla="*/ 6461 w 299080"/>
                <a:gd name="connsiteY4" fmla="*/ 0 h 52615"/>
                <a:gd name="connsiteX5" fmla="*/ 294465 w 299080"/>
                <a:gd name="connsiteY5" fmla="*/ 41539 h 52615"/>
                <a:gd name="connsiteX6" fmla="*/ 299080 w 299080"/>
                <a:gd name="connsiteY6" fmla="*/ 48000 h 52615"/>
                <a:gd name="connsiteX7" fmla="*/ 293542 w 299080"/>
                <a:gd name="connsiteY7" fmla="*/ 52616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0" h="52615">
                  <a:moveTo>
                    <a:pt x="293542" y="52616"/>
                  </a:moveTo>
                  <a:cubicBezTo>
                    <a:pt x="293542" y="52616"/>
                    <a:pt x="292619" y="52616"/>
                    <a:pt x="293542" y="52616"/>
                  </a:cubicBezTo>
                  <a:lnTo>
                    <a:pt x="4615" y="11077"/>
                  </a:lnTo>
                  <a:cubicBezTo>
                    <a:pt x="1846" y="11077"/>
                    <a:pt x="0" y="8308"/>
                    <a:pt x="0" y="4615"/>
                  </a:cubicBezTo>
                  <a:cubicBezTo>
                    <a:pt x="0" y="1846"/>
                    <a:pt x="2769" y="0"/>
                    <a:pt x="6461" y="0"/>
                  </a:cubicBezTo>
                  <a:lnTo>
                    <a:pt x="294465" y="41539"/>
                  </a:lnTo>
                  <a:cubicBezTo>
                    <a:pt x="297234" y="41539"/>
                    <a:pt x="299080" y="44308"/>
                    <a:pt x="299080" y="48000"/>
                  </a:cubicBezTo>
                  <a:cubicBezTo>
                    <a:pt x="298157" y="50770"/>
                    <a:pt x="296311" y="52616"/>
                    <a:pt x="293542" y="52616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D474232-C81E-4EC3-82A8-9EFDFFE7F76B}"/>
                </a:ext>
              </a:extLst>
            </p:cNvPr>
            <p:cNvSpPr/>
            <p:nvPr/>
          </p:nvSpPr>
          <p:spPr>
            <a:xfrm>
              <a:off x="3208026" y="8702480"/>
              <a:ext cx="322020" cy="95619"/>
            </a:xfrm>
            <a:custGeom>
              <a:avLst/>
              <a:gdLst>
                <a:gd name="connsiteX0" fmla="*/ 673514 w 716580"/>
                <a:gd name="connsiteY0" fmla="*/ 210464 h 212777"/>
                <a:gd name="connsiteX1" fmla="*/ 358742 w 716580"/>
                <a:gd name="connsiteY1" fmla="*/ 84924 h 212777"/>
                <a:gd name="connsiteX2" fmla="*/ 43969 w 716580"/>
                <a:gd name="connsiteY2" fmla="*/ 210464 h 212777"/>
                <a:gd name="connsiteX3" fmla="*/ 10737 w 716580"/>
                <a:gd name="connsiteY3" fmla="*/ 161540 h 212777"/>
                <a:gd name="connsiteX4" fmla="*/ 357818 w 716580"/>
                <a:gd name="connsiteY4" fmla="*/ 0 h 212777"/>
                <a:gd name="connsiteX5" fmla="*/ 704900 w 716580"/>
                <a:gd name="connsiteY5" fmla="*/ 161540 h 212777"/>
                <a:gd name="connsiteX6" fmla="*/ 673514 w 716580"/>
                <a:gd name="connsiteY6" fmla="*/ 210464 h 2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580" h="212777">
                  <a:moveTo>
                    <a:pt x="673514" y="210464"/>
                  </a:moveTo>
                  <a:cubicBezTo>
                    <a:pt x="673514" y="210464"/>
                    <a:pt x="432589" y="84924"/>
                    <a:pt x="358742" y="84924"/>
                  </a:cubicBezTo>
                  <a:cubicBezTo>
                    <a:pt x="285817" y="84924"/>
                    <a:pt x="43969" y="210464"/>
                    <a:pt x="43969" y="210464"/>
                  </a:cubicBezTo>
                  <a:cubicBezTo>
                    <a:pt x="43969" y="210464"/>
                    <a:pt x="-26186" y="228926"/>
                    <a:pt x="10737" y="161540"/>
                  </a:cubicBezTo>
                  <a:cubicBezTo>
                    <a:pt x="45815" y="97847"/>
                    <a:pt x="284895" y="0"/>
                    <a:pt x="357818" y="0"/>
                  </a:cubicBezTo>
                  <a:cubicBezTo>
                    <a:pt x="438127" y="0"/>
                    <a:pt x="669822" y="97847"/>
                    <a:pt x="704900" y="161540"/>
                  </a:cubicBezTo>
                  <a:cubicBezTo>
                    <a:pt x="743669" y="228926"/>
                    <a:pt x="673514" y="210464"/>
                    <a:pt x="673514" y="210464"/>
                  </a:cubicBezTo>
                  <a:close/>
                </a:path>
              </a:pathLst>
            </a:custGeom>
            <a:solidFill>
              <a:srgbClr val="B1B1B1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19587EE-3511-4929-BB65-08C048B10365}"/>
                </a:ext>
              </a:extLst>
            </p:cNvPr>
            <p:cNvSpPr/>
            <p:nvPr/>
          </p:nvSpPr>
          <p:spPr>
            <a:xfrm>
              <a:off x="3056879" y="8646479"/>
              <a:ext cx="624384" cy="665787"/>
            </a:xfrm>
            <a:custGeom>
              <a:avLst/>
              <a:gdLst>
                <a:gd name="connsiteX0" fmla="*/ 695085 w 1389422"/>
                <a:gd name="connsiteY0" fmla="*/ 1481556 h 1481556"/>
                <a:gd name="connsiteX1" fmla="*/ 688624 w 1389422"/>
                <a:gd name="connsiteY1" fmla="*/ 1479710 h 1481556"/>
                <a:gd name="connsiteX2" fmla="*/ 688624 w 1389422"/>
                <a:gd name="connsiteY2" fmla="*/ 1479710 h 1481556"/>
                <a:gd name="connsiteX3" fmla="*/ 653546 w 1389422"/>
                <a:gd name="connsiteY3" fmla="*/ 1460325 h 1481556"/>
                <a:gd name="connsiteX4" fmla="*/ 650777 w 1389422"/>
                <a:gd name="connsiteY4" fmla="*/ 1449248 h 1481556"/>
                <a:gd name="connsiteX5" fmla="*/ 661854 w 1389422"/>
                <a:gd name="connsiteY5" fmla="*/ 1446479 h 1481556"/>
                <a:gd name="connsiteX6" fmla="*/ 695085 w 1389422"/>
                <a:gd name="connsiteY6" fmla="*/ 1464941 h 1481556"/>
                <a:gd name="connsiteX7" fmla="*/ 710778 w 1389422"/>
                <a:gd name="connsiteY7" fmla="*/ 1456633 h 1481556"/>
                <a:gd name="connsiteX8" fmla="*/ 721855 w 1389422"/>
                <a:gd name="connsiteY8" fmla="*/ 1459402 h 1481556"/>
                <a:gd name="connsiteX9" fmla="*/ 719085 w 1389422"/>
                <a:gd name="connsiteY9" fmla="*/ 1470479 h 1481556"/>
                <a:gd name="connsiteX10" fmla="*/ 701547 w 1389422"/>
                <a:gd name="connsiteY10" fmla="*/ 1480633 h 1481556"/>
                <a:gd name="connsiteX11" fmla="*/ 695085 w 1389422"/>
                <a:gd name="connsiteY11" fmla="*/ 1481556 h 1481556"/>
                <a:gd name="connsiteX12" fmla="*/ 689547 w 1389422"/>
                <a:gd name="connsiteY12" fmla="*/ 1479710 h 1481556"/>
                <a:gd name="connsiteX13" fmla="*/ 689547 w 1389422"/>
                <a:gd name="connsiteY13" fmla="*/ 1479710 h 1481556"/>
                <a:gd name="connsiteX14" fmla="*/ 689547 w 1389422"/>
                <a:gd name="connsiteY14" fmla="*/ 1479710 h 1481556"/>
                <a:gd name="connsiteX15" fmla="*/ 770778 w 1389422"/>
                <a:gd name="connsiteY15" fmla="*/ 1438171 h 1481556"/>
                <a:gd name="connsiteX16" fmla="*/ 763394 w 1389422"/>
                <a:gd name="connsiteY16" fmla="*/ 1434479 h 1481556"/>
                <a:gd name="connsiteX17" fmla="*/ 766163 w 1389422"/>
                <a:gd name="connsiteY17" fmla="*/ 1423402 h 1481556"/>
                <a:gd name="connsiteX18" fmla="*/ 822471 w 1389422"/>
                <a:gd name="connsiteY18" fmla="*/ 1391094 h 1481556"/>
                <a:gd name="connsiteX19" fmla="*/ 833549 w 1389422"/>
                <a:gd name="connsiteY19" fmla="*/ 1393863 h 1481556"/>
                <a:gd name="connsiteX20" fmla="*/ 830779 w 1389422"/>
                <a:gd name="connsiteY20" fmla="*/ 1404940 h 1481556"/>
                <a:gd name="connsiteX21" fmla="*/ 774471 w 1389422"/>
                <a:gd name="connsiteY21" fmla="*/ 1437248 h 1481556"/>
                <a:gd name="connsiteX22" fmla="*/ 770778 w 1389422"/>
                <a:gd name="connsiteY22" fmla="*/ 1438171 h 1481556"/>
                <a:gd name="connsiteX23" fmla="*/ 601853 w 1389422"/>
                <a:gd name="connsiteY23" fmla="*/ 1428017 h 1481556"/>
                <a:gd name="connsiteX24" fmla="*/ 598161 w 1389422"/>
                <a:gd name="connsiteY24" fmla="*/ 1427094 h 1481556"/>
                <a:gd name="connsiteX25" fmla="*/ 541853 w 1389422"/>
                <a:gd name="connsiteY25" fmla="*/ 1394786 h 1481556"/>
                <a:gd name="connsiteX26" fmla="*/ 539083 w 1389422"/>
                <a:gd name="connsiteY26" fmla="*/ 1383709 h 1481556"/>
                <a:gd name="connsiteX27" fmla="*/ 550160 w 1389422"/>
                <a:gd name="connsiteY27" fmla="*/ 1380940 h 1481556"/>
                <a:gd name="connsiteX28" fmla="*/ 606469 w 1389422"/>
                <a:gd name="connsiteY28" fmla="*/ 1413248 h 1481556"/>
                <a:gd name="connsiteX29" fmla="*/ 609238 w 1389422"/>
                <a:gd name="connsiteY29" fmla="*/ 1424325 h 1481556"/>
                <a:gd name="connsiteX30" fmla="*/ 601853 w 1389422"/>
                <a:gd name="connsiteY30" fmla="*/ 1428017 h 1481556"/>
                <a:gd name="connsiteX31" fmla="*/ 883395 w 1389422"/>
                <a:gd name="connsiteY31" fmla="*/ 1372632 h 1481556"/>
                <a:gd name="connsiteX32" fmla="*/ 876010 w 1389422"/>
                <a:gd name="connsiteY32" fmla="*/ 1368940 h 1481556"/>
                <a:gd name="connsiteX33" fmla="*/ 878780 w 1389422"/>
                <a:gd name="connsiteY33" fmla="*/ 1357862 h 1481556"/>
                <a:gd name="connsiteX34" fmla="*/ 934165 w 1389422"/>
                <a:gd name="connsiteY34" fmla="*/ 1324631 h 1481556"/>
                <a:gd name="connsiteX35" fmla="*/ 945242 w 1389422"/>
                <a:gd name="connsiteY35" fmla="*/ 1327401 h 1481556"/>
                <a:gd name="connsiteX36" fmla="*/ 942473 w 1389422"/>
                <a:gd name="connsiteY36" fmla="*/ 1338478 h 1481556"/>
                <a:gd name="connsiteX37" fmla="*/ 887088 w 1389422"/>
                <a:gd name="connsiteY37" fmla="*/ 1372632 h 1481556"/>
                <a:gd name="connsiteX38" fmla="*/ 883395 w 1389422"/>
                <a:gd name="connsiteY38" fmla="*/ 1372632 h 1481556"/>
                <a:gd name="connsiteX39" fmla="*/ 490160 w 1389422"/>
                <a:gd name="connsiteY39" fmla="*/ 1362478 h 1481556"/>
                <a:gd name="connsiteX40" fmla="*/ 485544 w 1389422"/>
                <a:gd name="connsiteY40" fmla="*/ 1361555 h 1481556"/>
                <a:gd name="connsiteX41" fmla="*/ 430159 w 1389422"/>
                <a:gd name="connsiteY41" fmla="*/ 1327401 h 1481556"/>
                <a:gd name="connsiteX42" fmla="*/ 427390 w 1389422"/>
                <a:gd name="connsiteY42" fmla="*/ 1316323 h 1481556"/>
                <a:gd name="connsiteX43" fmla="*/ 438467 w 1389422"/>
                <a:gd name="connsiteY43" fmla="*/ 1313554 h 1481556"/>
                <a:gd name="connsiteX44" fmla="*/ 493852 w 1389422"/>
                <a:gd name="connsiteY44" fmla="*/ 1347708 h 1481556"/>
                <a:gd name="connsiteX45" fmla="*/ 496621 w 1389422"/>
                <a:gd name="connsiteY45" fmla="*/ 1358786 h 1481556"/>
                <a:gd name="connsiteX46" fmla="*/ 490160 w 1389422"/>
                <a:gd name="connsiteY46" fmla="*/ 1362478 h 1481556"/>
                <a:gd name="connsiteX47" fmla="*/ 993243 w 1389422"/>
                <a:gd name="connsiteY47" fmla="*/ 1304323 h 1481556"/>
                <a:gd name="connsiteX48" fmla="*/ 986781 w 1389422"/>
                <a:gd name="connsiteY48" fmla="*/ 1300631 h 1481556"/>
                <a:gd name="connsiteX49" fmla="*/ 988627 w 1389422"/>
                <a:gd name="connsiteY49" fmla="*/ 1289554 h 1481556"/>
                <a:gd name="connsiteX50" fmla="*/ 1022782 w 1389422"/>
                <a:gd name="connsiteY50" fmla="*/ 1265554 h 1481556"/>
                <a:gd name="connsiteX51" fmla="*/ 1040320 w 1389422"/>
                <a:gd name="connsiteY51" fmla="*/ 1251707 h 1481556"/>
                <a:gd name="connsiteX52" fmla="*/ 1051397 w 1389422"/>
                <a:gd name="connsiteY52" fmla="*/ 1252630 h 1481556"/>
                <a:gd name="connsiteX53" fmla="*/ 1050474 w 1389422"/>
                <a:gd name="connsiteY53" fmla="*/ 1263707 h 1481556"/>
                <a:gd name="connsiteX54" fmla="*/ 1032935 w 1389422"/>
                <a:gd name="connsiteY54" fmla="*/ 1278477 h 1481556"/>
                <a:gd name="connsiteX55" fmla="*/ 997858 w 1389422"/>
                <a:gd name="connsiteY55" fmla="*/ 1303400 h 1481556"/>
                <a:gd name="connsiteX56" fmla="*/ 993243 w 1389422"/>
                <a:gd name="connsiteY56" fmla="*/ 1304323 h 1481556"/>
                <a:gd name="connsiteX57" fmla="*/ 380312 w 1389422"/>
                <a:gd name="connsiteY57" fmla="*/ 1293246 h 1481556"/>
                <a:gd name="connsiteX58" fmla="*/ 375697 w 1389422"/>
                <a:gd name="connsiteY58" fmla="*/ 1291400 h 1481556"/>
                <a:gd name="connsiteX59" fmla="*/ 358158 w 1389422"/>
                <a:gd name="connsiteY59" fmla="*/ 1278477 h 1481556"/>
                <a:gd name="connsiteX60" fmla="*/ 324927 w 1389422"/>
                <a:gd name="connsiteY60" fmla="*/ 1250784 h 1481556"/>
                <a:gd name="connsiteX61" fmla="*/ 324004 w 1389422"/>
                <a:gd name="connsiteY61" fmla="*/ 1238784 h 1481556"/>
                <a:gd name="connsiteX62" fmla="*/ 336004 w 1389422"/>
                <a:gd name="connsiteY62" fmla="*/ 1237861 h 1481556"/>
                <a:gd name="connsiteX63" fmla="*/ 368312 w 1389422"/>
                <a:gd name="connsiteY63" fmla="*/ 1264630 h 1481556"/>
                <a:gd name="connsiteX64" fmla="*/ 385851 w 1389422"/>
                <a:gd name="connsiteY64" fmla="*/ 1277554 h 1481556"/>
                <a:gd name="connsiteX65" fmla="*/ 387697 w 1389422"/>
                <a:gd name="connsiteY65" fmla="*/ 1288631 h 1481556"/>
                <a:gd name="connsiteX66" fmla="*/ 380312 w 1389422"/>
                <a:gd name="connsiteY66" fmla="*/ 1293246 h 1481556"/>
                <a:gd name="connsiteX67" fmla="*/ 1092936 w 1389422"/>
                <a:gd name="connsiteY67" fmla="*/ 1222168 h 1481556"/>
                <a:gd name="connsiteX68" fmla="*/ 1087398 w 1389422"/>
                <a:gd name="connsiteY68" fmla="*/ 1219399 h 1481556"/>
                <a:gd name="connsiteX69" fmla="*/ 1087398 w 1389422"/>
                <a:gd name="connsiteY69" fmla="*/ 1207399 h 1481556"/>
                <a:gd name="connsiteX70" fmla="*/ 1132629 w 1389422"/>
                <a:gd name="connsiteY70" fmla="*/ 1162168 h 1481556"/>
                <a:gd name="connsiteX71" fmla="*/ 1144629 w 1389422"/>
                <a:gd name="connsiteY71" fmla="*/ 1162168 h 1481556"/>
                <a:gd name="connsiteX72" fmla="*/ 1144629 w 1389422"/>
                <a:gd name="connsiteY72" fmla="*/ 1174168 h 1481556"/>
                <a:gd name="connsiteX73" fmla="*/ 1098475 w 1389422"/>
                <a:gd name="connsiteY73" fmla="*/ 1220322 h 1481556"/>
                <a:gd name="connsiteX74" fmla="*/ 1092936 w 1389422"/>
                <a:gd name="connsiteY74" fmla="*/ 1222168 h 1481556"/>
                <a:gd name="connsiteX75" fmla="*/ 282465 w 1389422"/>
                <a:gd name="connsiteY75" fmla="*/ 1208322 h 1481556"/>
                <a:gd name="connsiteX76" fmla="*/ 276926 w 1389422"/>
                <a:gd name="connsiteY76" fmla="*/ 1205553 h 1481556"/>
                <a:gd name="connsiteX77" fmla="*/ 231695 w 1389422"/>
                <a:gd name="connsiteY77" fmla="*/ 1159399 h 1481556"/>
                <a:gd name="connsiteX78" fmla="*/ 231695 w 1389422"/>
                <a:gd name="connsiteY78" fmla="*/ 1147398 h 1481556"/>
                <a:gd name="connsiteX79" fmla="*/ 243695 w 1389422"/>
                <a:gd name="connsiteY79" fmla="*/ 1147398 h 1481556"/>
                <a:gd name="connsiteX80" fmla="*/ 288927 w 1389422"/>
                <a:gd name="connsiteY80" fmla="*/ 1193553 h 1481556"/>
                <a:gd name="connsiteX81" fmla="*/ 288927 w 1389422"/>
                <a:gd name="connsiteY81" fmla="*/ 1205553 h 1481556"/>
                <a:gd name="connsiteX82" fmla="*/ 282465 w 1389422"/>
                <a:gd name="connsiteY82" fmla="*/ 1208322 h 1481556"/>
                <a:gd name="connsiteX83" fmla="*/ 1182476 w 1389422"/>
                <a:gd name="connsiteY83" fmla="*/ 1128937 h 1481556"/>
                <a:gd name="connsiteX84" fmla="*/ 1176937 w 1389422"/>
                <a:gd name="connsiteY84" fmla="*/ 1127090 h 1481556"/>
                <a:gd name="connsiteX85" fmla="*/ 1176014 w 1389422"/>
                <a:gd name="connsiteY85" fmla="*/ 1115090 h 1481556"/>
                <a:gd name="connsiteX86" fmla="*/ 1199091 w 1389422"/>
                <a:gd name="connsiteY86" fmla="*/ 1089244 h 1481556"/>
                <a:gd name="connsiteX87" fmla="*/ 1218476 w 1389422"/>
                <a:gd name="connsiteY87" fmla="*/ 1066167 h 1481556"/>
                <a:gd name="connsiteX88" fmla="*/ 1229553 w 1389422"/>
                <a:gd name="connsiteY88" fmla="*/ 1065243 h 1481556"/>
                <a:gd name="connsiteX89" fmla="*/ 1230476 w 1389422"/>
                <a:gd name="connsiteY89" fmla="*/ 1076321 h 1481556"/>
                <a:gd name="connsiteX90" fmla="*/ 1211091 w 1389422"/>
                <a:gd name="connsiteY90" fmla="*/ 1099398 h 1481556"/>
                <a:gd name="connsiteX91" fmla="*/ 1188014 w 1389422"/>
                <a:gd name="connsiteY91" fmla="*/ 1125244 h 1481556"/>
                <a:gd name="connsiteX92" fmla="*/ 1182476 w 1389422"/>
                <a:gd name="connsiteY92" fmla="*/ 1128937 h 1481556"/>
                <a:gd name="connsiteX93" fmla="*/ 194772 w 1389422"/>
                <a:gd name="connsiteY93" fmla="*/ 1113244 h 1481556"/>
                <a:gd name="connsiteX94" fmla="*/ 188310 w 1389422"/>
                <a:gd name="connsiteY94" fmla="*/ 1110475 h 1481556"/>
                <a:gd name="connsiteX95" fmla="*/ 179079 w 1389422"/>
                <a:gd name="connsiteY95" fmla="*/ 1100321 h 1481556"/>
                <a:gd name="connsiteX96" fmla="*/ 146771 w 1389422"/>
                <a:gd name="connsiteY96" fmla="*/ 1060628 h 1481556"/>
                <a:gd name="connsiteX97" fmla="*/ 148617 w 1389422"/>
                <a:gd name="connsiteY97" fmla="*/ 1049551 h 1481556"/>
                <a:gd name="connsiteX98" fmla="*/ 159694 w 1389422"/>
                <a:gd name="connsiteY98" fmla="*/ 1051397 h 1481556"/>
                <a:gd name="connsiteX99" fmla="*/ 191079 w 1389422"/>
                <a:gd name="connsiteY99" fmla="*/ 1090167 h 1481556"/>
                <a:gd name="connsiteX100" fmla="*/ 200310 w 1389422"/>
                <a:gd name="connsiteY100" fmla="*/ 1100321 h 1481556"/>
                <a:gd name="connsiteX101" fmla="*/ 199387 w 1389422"/>
                <a:gd name="connsiteY101" fmla="*/ 1112321 h 1481556"/>
                <a:gd name="connsiteX102" fmla="*/ 194772 w 1389422"/>
                <a:gd name="connsiteY102" fmla="*/ 1113244 h 1481556"/>
                <a:gd name="connsiteX103" fmla="*/ 1264630 w 1389422"/>
                <a:gd name="connsiteY103" fmla="*/ 1028320 h 1481556"/>
                <a:gd name="connsiteX104" fmla="*/ 1260015 w 1389422"/>
                <a:gd name="connsiteY104" fmla="*/ 1026474 h 1481556"/>
                <a:gd name="connsiteX105" fmla="*/ 1258169 w 1389422"/>
                <a:gd name="connsiteY105" fmla="*/ 1015397 h 1481556"/>
                <a:gd name="connsiteX106" fmla="*/ 1292323 w 1389422"/>
                <a:gd name="connsiteY106" fmla="*/ 961858 h 1481556"/>
                <a:gd name="connsiteX107" fmla="*/ 1303400 w 1389422"/>
                <a:gd name="connsiteY107" fmla="*/ 958165 h 1481556"/>
                <a:gd name="connsiteX108" fmla="*/ 1307093 w 1389422"/>
                <a:gd name="connsiteY108" fmla="*/ 969242 h 1481556"/>
                <a:gd name="connsiteX109" fmla="*/ 1272015 w 1389422"/>
                <a:gd name="connsiteY109" fmla="*/ 1024628 h 1481556"/>
                <a:gd name="connsiteX110" fmla="*/ 1264630 w 1389422"/>
                <a:gd name="connsiteY110" fmla="*/ 1028320 h 1481556"/>
                <a:gd name="connsiteX111" fmla="*/ 114463 w 1389422"/>
                <a:gd name="connsiteY111" fmla="*/ 1011704 h 1481556"/>
                <a:gd name="connsiteX112" fmla="*/ 108001 w 1389422"/>
                <a:gd name="connsiteY112" fmla="*/ 1008012 h 1481556"/>
                <a:gd name="connsiteX113" fmla="*/ 83078 w 1389422"/>
                <a:gd name="connsiteY113" fmla="*/ 966473 h 1481556"/>
                <a:gd name="connsiteX114" fmla="*/ 75693 w 1389422"/>
                <a:gd name="connsiteY114" fmla="*/ 950781 h 1481556"/>
                <a:gd name="connsiteX115" fmla="*/ 79386 w 1389422"/>
                <a:gd name="connsiteY115" fmla="*/ 939704 h 1481556"/>
                <a:gd name="connsiteX116" fmla="*/ 90463 w 1389422"/>
                <a:gd name="connsiteY116" fmla="*/ 943396 h 1481556"/>
                <a:gd name="connsiteX117" fmla="*/ 97847 w 1389422"/>
                <a:gd name="connsiteY117" fmla="*/ 958165 h 1481556"/>
                <a:gd name="connsiteX118" fmla="*/ 121848 w 1389422"/>
                <a:gd name="connsiteY118" fmla="*/ 997858 h 1481556"/>
                <a:gd name="connsiteX119" fmla="*/ 120001 w 1389422"/>
                <a:gd name="connsiteY119" fmla="*/ 1008935 h 1481556"/>
                <a:gd name="connsiteX120" fmla="*/ 114463 w 1389422"/>
                <a:gd name="connsiteY120" fmla="*/ 1011704 h 1481556"/>
                <a:gd name="connsiteX121" fmla="*/ 1324631 w 1389422"/>
                <a:gd name="connsiteY121" fmla="*/ 914780 h 1481556"/>
                <a:gd name="connsiteX122" fmla="*/ 1321862 w 1389422"/>
                <a:gd name="connsiteY122" fmla="*/ 913857 h 1481556"/>
                <a:gd name="connsiteX123" fmla="*/ 1317247 w 1389422"/>
                <a:gd name="connsiteY123" fmla="*/ 903703 h 1481556"/>
                <a:gd name="connsiteX124" fmla="*/ 1335708 w 1389422"/>
                <a:gd name="connsiteY124" fmla="*/ 842779 h 1481556"/>
                <a:gd name="connsiteX125" fmla="*/ 1345862 w 1389422"/>
                <a:gd name="connsiteY125" fmla="*/ 837241 h 1481556"/>
                <a:gd name="connsiteX126" fmla="*/ 1351401 w 1389422"/>
                <a:gd name="connsiteY126" fmla="*/ 847395 h 1481556"/>
                <a:gd name="connsiteX127" fmla="*/ 1332016 w 1389422"/>
                <a:gd name="connsiteY127" fmla="*/ 910165 h 1481556"/>
                <a:gd name="connsiteX128" fmla="*/ 1324631 w 1389422"/>
                <a:gd name="connsiteY128" fmla="*/ 914780 h 1481556"/>
                <a:gd name="connsiteX129" fmla="*/ 60001 w 1389422"/>
                <a:gd name="connsiteY129" fmla="*/ 895395 h 1481556"/>
                <a:gd name="connsiteX130" fmla="*/ 52616 w 1389422"/>
                <a:gd name="connsiteY130" fmla="*/ 889857 h 1481556"/>
                <a:gd name="connsiteX131" fmla="*/ 35078 w 1389422"/>
                <a:gd name="connsiteY131" fmla="*/ 827087 h 1481556"/>
                <a:gd name="connsiteX132" fmla="*/ 41539 w 1389422"/>
                <a:gd name="connsiteY132" fmla="*/ 816933 h 1481556"/>
                <a:gd name="connsiteX133" fmla="*/ 51693 w 1389422"/>
                <a:gd name="connsiteY133" fmla="*/ 823395 h 1481556"/>
                <a:gd name="connsiteX134" fmla="*/ 68308 w 1389422"/>
                <a:gd name="connsiteY134" fmla="*/ 885241 h 1481556"/>
                <a:gd name="connsiteX135" fmla="*/ 62770 w 1389422"/>
                <a:gd name="connsiteY135" fmla="*/ 895395 h 1481556"/>
                <a:gd name="connsiteX136" fmla="*/ 60001 w 1389422"/>
                <a:gd name="connsiteY136" fmla="*/ 895395 h 1481556"/>
                <a:gd name="connsiteX137" fmla="*/ 1357862 w 1389422"/>
                <a:gd name="connsiteY137" fmla="*/ 789240 h 1481556"/>
                <a:gd name="connsiteX138" fmla="*/ 1356016 w 1389422"/>
                <a:gd name="connsiteY138" fmla="*/ 789240 h 1481556"/>
                <a:gd name="connsiteX139" fmla="*/ 1349555 w 1389422"/>
                <a:gd name="connsiteY139" fmla="*/ 780009 h 1481556"/>
                <a:gd name="connsiteX140" fmla="*/ 1360632 w 1389422"/>
                <a:gd name="connsiteY140" fmla="*/ 716316 h 1481556"/>
                <a:gd name="connsiteX141" fmla="*/ 1369862 w 1389422"/>
                <a:gd name="connsiteY141" fmla="*/ 709855 h 1481556"/>
                <a:gd name="connsiteX142" fmla="*/ 1376324 w 1389422"/>
                <a:gd name="connsiteY142" fmla="*/ 719085 h 1481556"/>
                <a:gd name="connsiteX143" fmla="*/ 1365247 w 1389422"/>
                <a:gd name="connsiteY143" fmla="*/ 783702 h 1481556"/>
                <a:gd name="connsiteX144" fmla="*/ 1357862 w 1389422"/>
                <a:gd name="connsiteY144" fmla="*/ 789240 h 1481556"/>
                <a:gd name="connsiteX145" fmla="*/ 29539 w 1389422"/>
                <a:gd name="connsiteY145" fmla="*/ 768932 h 1481556"/>
                <a:gd name="connsiteX146" fmla="*/ 21231 w 1389422"/>
                <a:gd name="connsiteY146" fmla="*/ 762471 h 1481556"/>
                <a:gd name="connsiteX147" fmla="*/ 11077 w 1389422"/>
                <a:gd name="connsiteY147" fmla="*/ 697855 h 1481556"/>
                <a:gd name="connsiteX148" fmla="*/ 18462 w 1389422"/>
                <a:gd name="connsiteY148" fmla="*/ 688624 h 1481556"/>
                <a:gd name="connsiteX149" fmla="*/ 27693 w 1389422"/>
                <a:gd name="connsiteY149" fmla="*/ 696008 h 1481556"/>
                <a:gd name="connsiteX150" fmla="*/ 37847 w 1389422"/>
                <a:gd name="connsiteY150" fmla="*/ 759702 h 1481556"/>
                <a:gd name="connsiteX151" fmla="*/ 31385 w 1389422"/>
                <a:gd name="connsiteY151" fmla="*/ 768932 h 1481556"/>
                <a:gd name="connsiteX152" fmla="*/ 29539 w 1389422"/>
                <a:gd name="connsiteY152" fmla="*/ 768932 h 1481556"/>
                <a:gd name="connsiteX153" fmla="*/ 1376324 w 1389422"/>
                <a:gd name="connsiteY153" fmla="*/ 660931 h 1481556"/>
                <a:gd name="connsiteX154" fmla="*/ 1376324 w 1389422"/>
                <a:gd name="connsiteY154" fmla="*/ 660931 h 1481556"/>
                <a:gd name="connsiteX155" fmla="*/ 1368016 w 1389422"/>
                <a:gd name="connsiteY155" fmla="*/ 651700 h 1481556"/>
                <a:gd name="connsiteX156" fmla="*/ 1372632 w 1389422"/>
                <a:gd name="connsiteY156" fmla="*/ 587084 h 1481556"/>
                <a:gd name="connsiteX157" fmla="*/ 1380940 w 1389422"/>
                <a:gd name="connsiteY157" fmla="*/ 579699 h 1481556"/>
                <a:gd name="connsiteX158" fmla="*/ 1388324 w 1389422"/>
                <a:gd name="connsiteY158" fmla="*/ 588007 h 1481556"/>
                <a:gd name="connsiteX159" fmla="*/ 1383709 w 1389422"/>
                <a:gd name="connsiteY159" fmla="*/ 652623 h 1481556"/>
                <a:gd name="connsiteX160" fmla="*/ 1376324 w 1389422"/>
                <a:gd name="connsiteY160" fmla="*/ 660931 h 1481556"/>
                <a:gd name="connsiteX161" fmla="*/ 12000 w 1389422"/>
                <a:gd name="connsiteY161" fmla="*/ 640623 h 1481556"/>
                <a:gd name="connsiteX162" fmla="*/ 3692 w 1389422"/>
                <a:gd name="connsiteY162" fmla="*/ 633238 h 1481556"/>
                <a:gd name="connsiteX163" fmla="*/ 0 w 1389422"/>
                <a:gd name="connsiteY163" fmla="*/ 567699 h 1481556"/>
                <a:gd name="connsiteX164" fmla="*/ 8308 w 1389422"/>
                <a:gd name="connsiteY164" fmla="*/ 559391 h 1481556"/>
                <a:gd name="connsiteX165" fmla="*/ 16616 w 1389422"/>
                <a:gd name="connsiteY165" fmla="*/ 567699 h 1481556"/>
                <a:gd name="connsiteX166" fmla="*/ 20308 w 1389422"/>
                <a:gd name="connsiteY166" fmla="*/ 632315 h 1481556"/>
                <a:gd name="connsiteX167" fmla="*/ 12000 w 1389422"/>
                <a:gd name="connsiteY167" fmla="*/ 640623 h 1481556"/>
                <a:gd name="connsiteX168" fmla="*/ 12000 w 1389422"/>
                <a:gd name="connsiteY168" fmla="*/ 640623 h 1481556"/>
                <a:gd name="connsiteX169" fmla="*/ 1381863 w 1389422"/>
                <a:gd name="connsiteY169" fmla="*/ 534468 h 1481556"/>
                <a:gd name="connsiteX170" fmla="*/ 1373555 w 1389422"/>
                <a:gd name="connsiteY170" fmla="*/ 527083 h 1481556"/>
                <a:gd name="connsiteX171" fmla="*/ 1369862 w 1389422"/>
                <a:gd name="connsiteY171" fmla="*/ 462467 h 1481556"/>
                <a:gd name="connsiteX172" fmla="*/ 1377247 w 1389422"/>
                <a:gd name="connsiteY172" fmla="*/ 454159 h 1481556"/>
                <a:gd name="connsiteX173" fmla="*/ 1385555 w 1389422"/>
                <a:gd name="connsiteY173" fmla="*/ 461544 h 1481556"/>
                <a:gd name="connsiteX174" fmla="*/ 1389247 w 1389422"/>
                <a:gd name="connsiteY174" fmla="*/ 526160 h 1481556"/>
                <a:gd name="connsiteX175" fmla="*/ 1381863 w 1389422"/>
                <a:gd name="connsiteY175" fmla="*/ 534468 h 1481556"/>
                <a:gd name="connsiteX176" fmla="*/ 1381863 w 1389422"/>
                <a:gd name="connsiteY176" fmla="*/ 534468 h 1481556"/>
                <a:gd name="connsiteX177" fmla="*/ 10154 w 1389422"/>
                <a:gd name="connsiteY177" fmla="*/ 511391 h 1481556"/>
                <a:gd name="connsiteX178" fmla="*/ 10154 w 1389422"/>
                <a:gd name="connsiteY178" fmla="*/ 511391 h 1481556"/>
                <a:gd name="connsiteX179" fmla="*/ 1846 w 1389422"/>
                <a:gd name="connsiteY179" fmla="*/ 503083 h 1481556"/>
                <a:gd name="connsiteX180" fmla="*/ 4615 w 1389422"/>
                <a:gd name="connsiteY180" fmla="*/ 454159 h 1481556"/>
                <a:gd name="connsiteX181" fmla="*/ 6462 w 1389422"/>
                <a:gd name="connsiteY181" fmla="*/ 438467 h 1481556"/>
                <a:gd name="connsiteX182" fmla="*/ 15693 w 1389422"/>
                <a:gd name="connsiteY182" fmla="*/ 431082 h 1481556"/>
                <a:gd name="connsiteX183" fmla="*/ 23077 w 1389422"/>
                <a:gd name="connsiteY183" fmla="*/ 440313 h 1481556"/>
                <a:gd name="connsiteX184" fmla="*/ 21231 w 1389422"/>
                <a:gd name="connsiteY184" fmla="*/ 455083 h 1481556"/>
                <a:gd name="connsiteX185" fmla="*/ 18462 w 1389422"/>
                <a:gd name="connsiteY185" fmla="*/ 504006 h 1481556"/>
                <a:gd name="connsiteX186" fmla="*/ 10154 w 1389422"/>
                <a:gd name="connsiteY186" fmla="*/ 511391 h 1481556"/>
                <a:gd name="connsiteX187" fmla="*/ 1368016 w 1389422"/>
                <a:gd name="connsiteY187" fmla="*/ 405236 h 1481556"/>
                <a:gd name="connsiteX188" fmla="*/ 1359709 w 1389422"/>
                <a:gd name="connsiteY188" fmla="*/ 398774 h 1481556"/>
                <a:gd name="connsiteX189" fmla="*/ 1353247 w 1389422"/>
                <a:gd name="connsiteY189" fmla="*/ 377543 h 1481556"/>
                <a:gd name="connsiteX190" fmla="*/ 1338477 w 1389422"/>
                <a:gd name="connsiteY190" fmla="*/ 338773 h 1481556"/>
                <a:gd name="connsiteX191" fmla="*/ 1343093 w 1389422"/>
                <a:gd name="connsiteY191" fmla="*/ 327696 h 1481556"/>
                <a:gd name="connsiteX192" fmla="*/ 1354170 w 1389422"/>
                <a:gd name="connsiteY192" fmla="*/ 332312 h 1481556"/>
                <a:gd name="connsiteX193" fmla="*/ 1369862 w 1389422"/>
                <a:gd name="connsiteY193" fmla="*/ 372005 h 1481556"/>
                <a:gd name="connsiteX194" fmla="*/ 1376324 w 1389422"/>
                <a:gd name="connsiteY194" fmla="*/ 394159 h 1481556"/>
                <a:gd name="connsiteX195" fmla="*/ 1370786 w 1389422"/>
                <a:gd name="connsiteY195" fmla="*/ 404313 h 1481556"/>
                <a:gd name="connsiteX196" fmla="*/ 1368016 w 1389422"/>
                <a:gd name="connsiteY196" fmla="*/ 405236 h 1481556"/>
                <a:gd name="connsiteX197" fmla="*/ 29539 w 1389422"/>
                <a:gd name="connsiteY197" fmla="*/ 384005 h 1481556"/>
                <a:gd name="connsiteX198" fmla="*/ 26769 w 1389422"/>
                <a:gd name="connsiteY198" fmla="*/ 384005 h 1481556"/>
                <a:gd name="connsiteX199" fmla="*/ 21231 w 1389422"/>
                <a:gd name="connsiteY199" fmla="*/ 373851 h 1481556"/>
                <a:gd name="connsiteX200" fmla="*/ 46154 w 1389422"/>
                <a:gd name="connsiteY200" fmla="*/ 312927 h 1481556"/>
                <a:gd name="connsiteX201" fmla="*/ 57232 w 1389422"/>
                <a:gd name="connsiteY201" fmla="*/ 309234 h 1481556"/>
                <a:gd name="connsiteX202" fmla="*/ 60924 w 1389422"/>
                <a:gd name="connsiteY202" fmla="*/ 320312 h 1481556"/>
                <a:gd name="connsiteX203" fmla="*/ 36924 w 1389422"/>
                <a:gd name="connsiteY203" fmla="*/ 379389 h 1481556"/>
                <a:gd name="connsiteX204" fmla="*/ 29539 w 1389422"/>
                <a:gd name="connsiteY204" fmla="*/ 384005 h 1481556"/>
                <a:gd name="connsiteX205" fmla="*/ 1316323 w 1389422"/>
                <a:gd name="connsiteY205" fmla="*/ 288004 h 1481556"/>
                <a:gd name="connsiteX206" fmla="*/ 1309862 w 1389422"/>
                <a:gd name="connsiteY206" fmla="*/ 284311 h 1481556"/>
                <a:gd name="connsiteX207" fmla="*/ 1271092 w 1389422"/>
                <a:gd name="connsiteY207" fmla="*/ 235387 h 1481556"/>
                <a:gd name="connsiteX208" fmla="*/ 1271092 w 1389422"/>
                <a:gd name="connsiteY208" fmla="*/ 223387 h 1481556"/>
                <a:gd name="connsiteX209" fmla="*/ 1283092 w 1389422"/>
                <a:gd name="connsiteY209" fmla="*/ 223387 h 1481556"/>
                <a:gd name="connsiteX210" fmla="*/ 1323708 w 1389422"/>
                <a:gd name="connsiteY210" fmla="*/ 275080 h 1481556"/>
                <a:gd name="connsiteX211" fmla="*/ 1320939 w 1389422"/>
                <a:gd name="connsiteY211" fmla="*/ 286157 h 1481556"/>
                <a:gd name="connsiteX212" fmla="*/ 1316323 w 1389422"/>
                <a:gd name="connsiteY212" fmla="*/ 288004 h 1481556"/>
                <a:gd name="connsiteX213" fmla="*/ 87693 w 1389422"/>
                <a:gd name="connsiteY213" fmla="*/ 269542 h 1481556"/>
                <a:gd name="connsiteX214" fmla="*/ 83078 w 1389422"/>
                <a:gd name="connsiteY214" fmla="*/ 267696 h 1481556"/>
                <a:gd name="connsiteX215" fmla="*/ 81232 w 1389422"/>
                <a:gd name="connsiteY215" fmla="*/ 256619 h 1481556"/>
                <a:gd name="connsiteX216" fmla="*/ 125540 w 1389422"/>
                <a:gd name="connsiteY216" fmla="*/ 207695 h 1481556"/>
                <a:gd name="connsiteX217" fmla="*/ 137540 w 1389422"/>
                <a:gd name="connsiteY217" fmla="*/ 208618 h 1481556"/>
                <a:gd name="connsiteX218" fmla="*/ 136617 w 1389422"/>
                <a:gd name="connsiteY218" fmla="*/ 220618 h 1481556"/>
                <a:gd name="connsiteX219" fmla="*/ 94155 w 1389422"/>
                <a:gd name="connsiteY219" fmla="*/ 266772 h 1481556"/>
                <a:gd name="connsiteX220" fmla="*/ 87693 w 1389422"/>
                <a:gd name="connsiteY220" fmla="*/ 269542 h 1481556"/>
                <a:gd name="connsiteX221" fmla="*/ 1225861 w 1389422"/>
                <a:gd name="connsiteY221" fmla="*/ 195695 h 1481556"/>
                <a:gd name="connsiteX222" fmla="*/ 1221246 w 1389422"/>
                <a:gd name="connsiteY222" fmla="*/ 194772 h 1481556"/>
                <a:gd name="connsiteX223" fmla="*/ 1165860 w 1389422"/>
                <a:gd name="connsiteY223" fmla="*/ 165233 h 1481556"/>
                <a:gd name="connsiteX224" fmla="*/ 1161245 w 1389422"/>
                <a:gd name="connsiteY224" fmla="*/ 154156 h 1481556"/>
                <a:gd name="connsiteX225" fmla="*/ 1172322 w 1389422"/>
                <a:gd name="connsiteY225" fmla="*/ 149540 h 1481556"/>
                <a:gd name="connsiteX226" fmla="*/ 1230476 w 1389422"/>
                <a:gd name="connsiteY226" fmla="*/ 180925 h 1481556"/>
                <a:gd name="connsiteX227" fmla="*/ 1232322 w 1389422"/>
                <a:gd name="connsiteY227" fmla="*/ 192002 h 1481556"/>
                <a:gd name="connsiteX228" fmla="*/ 1225861 w 1389422"/>
                <a:gd name="connsiteY228" fmla="*/ 195695 h 1481556"/>
                <a:gd name="connsiteX229" fmla="*/ 183694 w 1389422"/>
                <a:gd name="connsiteY229" fmla="*/ 183694 h 1481556"/>
                <a:gd name="connsiteX230" fmla="*/ 176310 w 1389422"/>
                <a:gd name="connsiteY230" fmla="*/ 179079 h 1481556"/>
                <a:gd name="connsiteX231" fmla="*/ 179079 w 1389422"/>
                <a:gd name="connsiteY231" fmla="*/ 168002 h 1481556"/>
                <a:gd name="connsiteX232" fmla="*/ 239080 w 1389422"/>
                <a:gd name="connsiteY232" fmla="*/ 140309 h 1481556"/>
                <a:gd name="connsiteX233" fmla="*/ 249234 w 1389422"/>
                <a:gd name="connsiteY233" fmla="*/ 144925 h 1481556"/>
                <a:gd name="connsiteX234" fmla="*/ 244618 w 1389422"/>
                <a:gd name="connsiteY234" fmla="*/ 155079 h 1481556"/>
                <a:gd name="connsiteX235" fmla="*/ 187387 w 1389422"/>
                <a:gd name="connsiteY235" fmla="*/ 180925 h 1481556"/>
                <a:gd name="connsiteX236" fmla="*/ 183694 w 1389422"/>
                <a:gd name="connsiteY236" fmla="*/ 183694 h 1481556"/>
                <a:gd name="connsiteX237" fmla="*/ 1108629 w 1389422"/>
                <a:gd name="connsiteY237" fmla="*/ 144002 h 1481556"/>
                <a:gd name="connsiteX238" fmla="*/ 1105860 w 1389422"/>
                <a:gd name="connsiteY238" fmla="*/ 144002 h 1481556"/>
                <a:gd name="connsiteX239" fmla="*/ 1073551 w 1389422"/>
                <a:gd name="connsiteY239" fmla="*/ 134771 h 1481556"/>
                <a:gd name="connsiteX240" fmla="*/ 1043089 w 1389422"/>
                <a:gd name="connsiteY240" fmla="*/ 126463 h 1481556"/>
                <a:gd name="connsiteX241" fmla="*/ 1037551 w 1389422"/>
                <a:gd name="connsiteY241" fmla="*/ 116309 h 1481556"/>
                <a:gd name="connsiteX242" fmla="*/ 1047705 w 1389422"/>
                <a:gd name="connsiteY242" fmla="*/ 110771 h 1481556"/>
                <a:gd name="connsiteX243" fmla="*/ 1077244 w 1389422"/>
                <a:gd name="connsiteY243" fmla="*/ 119078 h 1481556"/>
                <a:gd name="connsiteX244" fmla="*/ 1109552 w 1389422"/>
                <a:gd name="connsiteY244" fmla="*/ 128309 h 1481556"/>
                <a:gd name="connsiteX245" fmla="*/ 1115090 w 1389422"/>
                <a:gd name="connsiteY245" fmla="*/ 138463 h 1481556"/>
                <a:gd name="connsiteX246" fmla="*/ 1108629 w 1389422"/>
                <a:gd name="connsiteY246" fmla="*/ 144002 h 1481556"/>
                <a:gd name="connsiteX247" fmla="*/ 304619 w 1389422"/>
                <a:gd name="connsiteY247" fmla="*/ 137540 h 1481556"/>
                <a:gd name="connsiteX248" fmla="*/ 296311 w 1389422"/>
                <a:gd name="connsiteY248" fmla="*/ 132002 h 1481556"/>
                <a:gd name="connsiteX249" fmla="*/ 301850 w 1389422"/>
                <a:gd name="connsiteY249" fmla="*/ 121848 h 1481556"/>
                <a:gd name="connsiteX250" fmla="*/ 312004 w 1389422"/>
                <a:gd name="connsiteY250" fmla="*/ 119078 h 1481556"/>
                <a:gd name="connsiteX251" fmla="*/ 362774 w 1389422"/>
                <a:gd name="connsiteY251" fmla="*/ 103386 h 1481556"/>
                <a:gd name="connsiteX252" fmla="*/ 372927 w 1389422"/>
                <a:gd name="connsiteY252" fmla="*/ 108001 h 1481556"/>
                <a:gd name="connsiteX253" fmla="*/ 368312 w 1389422"/>
                <a:gd name="connsiteY253" fmla="*/ 118155 h 1481556"/>
                <a:gd name="connsiteX254" fmla="*/ 316619 w 1389422"/>
                <a:gd name="connsiteY254" fmla="*/ 133848 h 1481556"/>
                <a:gd name="connsiteX255" fmla="*/ 306465 w 1389422"/>
                <a:gd name="connsiteY255" fmla="*/ 136617 h 1481556"/>
                <a:gd name="connsiteX256" fmla="*/ 304619 w 1389422"/>
                <a:gd name="connsiteY256" fmla="*/ 137540 h 1481556"/>
                <a:gd name="connsiteX257" fmla="*/ 984012 w 1389422"/>
                <a:gd name="connsiteY257" fmla="*/ 106155 h 1481556"/>
                <a:gd name="connsiteX258" fmla="*/ 981243 w 1389422"/>
                <a:gd name="connsiteY258" fmla="*/ 106155 h 1481556"/>
                <a:gd name="connsiteX259" fmla="*/ 919396 w 1389422"/>
                <a:gd name="connsiteY259" fmla="*/ 85847 h 1481556"/>
                <a:gd name="connsiteX260" fmla="*/ 913857 w 1389422"/>
                <a:gd name="connsiteY260" fmla="*/ 75693 h 1481556"/>
                <a:gd name="connsiteX261" fmla="*/ 924011 w 1389422"/>
                <a:gd name="connsiteY261" fmla="*/ 70155 h 1481556"/>
                <a:gd name="connsiteX262" fmla="*/ 985858 w 1389422"/>
                <a:gd name="connsiteY262" fmla="*/ 90463 h 1481556"/>
                <a:gd name="connsiteX263" fmla="*/ 991396 w 1389422"/>
                <a:gd name="connsiteY263" fmla="*/ 100617 h 1481556"/>
                <a:gd name="connsiteX264" fmla="*/ 984012 w 1389422"/>
                <a:gd name="connsiteY264" fmla="*/ 106155 h 1481556"/>
                <a:gd name="connsiteX265" fmla="*/ 427390 w 1389422"/>
                <a:gd name="connsiteY265" fmla="*/ 98771 h 1481556"/>
                <a:gd name="connsiteX266" fmla="*/ 420005 w 1389422"/>
                <a:gd name="connsiteY266" fmla="*/ 93232 h 1481556"/>
                <a:gd name="connsiteX267" fmla="*/ 425544 w 1389422"/>
                <a:gd name="connsiteY267" fmla="*/ 83078 h 1481556"/>
                <a:gd name="connsiteX268" fmla="*/ 487391 w 1389422"/>
                <a:gd name="connsiteY268" fmla="*/ 62770 h 1481556"/>
                <a:gd name="connsiteX269" fmla="*/ 497544 w 1389422"/>
                <a:gd name="connsiteY269" fmla="*/ 68308 h 1481556"/>
                <a:gd name="connsiteX270" fmla="*/ 492006 w 1389422"/>
                <a:gd name="connsiteY270" fmla="*/ 78462 h 1481556"/>
                <a:gd name="connsiteX271" fmla="*/ 430159 w 1389422"/>
                <a:gd name="connsiteY271" fmla="*/ 98771 h 1481556"/>
                <a:gd name="connsiteX272" fmla="*/ 427390 w 1389422"/>
                <a:gd name="connsiteY272" fmla="*/ 98771 h 1481556"/>
                <a:gd name="connsiteX273" fmla="*/ 861241 w 1389422"/>
                <a:gd name="connsiteY273" fmla="*/ 65539 h 1481556"/>
                <a:gd name="connsiteX274" fmla="*/ 858472 w 1389422"/>
                <a:gd name="connsiteY274" fmla="*/ 65539 h 1481556"/>
                <a:gd name="connsiteX275" fmla="*/ 796625 w 1389422"/>
                <a:gd name="connsiteY275" fmla="*/ 46154 h 1481556"/>
                <a:gd name="connsiteX276" fmla="*/ 791086 w 1389422"/>
                <a:gd name="connsiteY276" fmla="*/ 36000 h 1481556"/>
                <a:gd name="connsiteX277" fmla="*/ 801240 w 1389422"/>
                <a:gd name="connsiteY277" fmla="*/ 30462 h 1481556"/>
                <a:gd name="connsiteX278" fmla="*/ 863087 w 1389422"/>
                <a:gd name="connsiteY278" fmla="*/ 49847 h 1481556"/>
                <a:gd name="connsiteX279" fmla="*/ 868626 w 1389422"/>
                <a:gd name="connsiteY279" fmla="*/ 60001 h 1481556"/>
                <a:gd name="connsiteX280" fmla="*/ 861241 w 1389422"/>
                <a:gd name="connsiteY280" fmla="*/ 65539 h 1481556"/>
                <a:gd name="connsiteX281" fmla="*/ 551084 w 1389422"/>
                <a:gd name="connsiteY281" fmla="*/ 59078 h 1481556"/>
                <a:gd name="connsiteX282" fmla="*/ 543699 w 1389422"/>
                <a:gd name="connsiteY282" fmla="*/ 53539 h 1481556"/>
                <a:gd name="connsiteX283" fmla="*/ 549237 w 1389422"/>
                <a:gd name="connsiteY283" fmla="*/ 43385 h 1481556"/>
                <a:gd name="connsiteX284" fmla="*/ 611084 w 1389422"/>
                <a:gd name="connsiteY284" fmla="*/ 24000 h 1481556"/>
                <a:gd name="connsiteX285" fmla="*/ 621238 w 1389422"/>
                <a:gd name="connsiteY285" fmla="*/ 29539 h 1481556"/>
                <a:gd name="connsiteX286" fmla="*/ 615700 w 1389422"/>
                <a:gd name="connsiteY286" fmla="*/ 39693 h 1481556"/>
                <a:gd name="connsiteX287" fmla="*/ 553853 w 1389422"/>
                <a:gd name="connsiteY287" fmla="*/ 59078 h 1481556"/>
                <a:gd name="connsiteX288" fmla="*/ 551084 w 1389422"/>
                <a:gd name="connsiteY288" fmla="*/ 59078 h 1481556"/>
                <a:gd name="connsiteX289" fmla="*/ 737547 w 1389422"/>
                <a:gd name="connsiteY289" fmla="*/ 27693 h 1481556"/>
                <a:gd name="connsiteX290" fmla="*/ 734778 w 1389422"/>
                <a:gd name="connsiteY290" fmla="*/ 27693 h 1481556"/>
                <a:gd name="connsiteX291" fmla="*/ 695085 w 1389422"/>
                <a:gd name="connsiteY291" fmla="*/ 15693 h 1481556"/>
                <a:gd name="connsiteX292" fmla="*/ 677546 w 1389422"/>
                <a:gd name="connsiteY292" fmla="*/ 21231 h 1481556"/>
                <a:gd name="connsiteX293" fmla="*/ 667393 w 1389422"/>
                <a:gd name="connsiteY293" fmla="*/ 15693 h 1481556"/>
                <a:gd name="connsiteX294" fmla="*/ 672931 w 1389422"/>
                <a:gd name="connsiteY294" fmla="*/ 5539 h 1481556"/>
                <a:gd name="connsiteX295" fmla="*/ 692316 w 1389422"/>
                <a:gd name="connsiteY295" fmla="*/ 0 h 1481556"/>
                <a:gd name="connsiteX296" fmla="*/ 696008 w 1389422"/>
                <a:gd name="connsiteY296" fmla="*/ 0 h 1481556"/>
                <a:gd name="connsiteX297" fmla="*/ 699701 w 1389422"/>
                <a:gd name="connsiteY297" fmla="*/ 0 h 1481556"/>
                <a:gd name="connsiteX298" fmla="*/ 740317 w 1389422"/>
                <a:gd name="connsiteY298" fmla="*/ 12000 h 1481556"/>
                <a:gd name="connsiteX299" fmla="*/ 745855 w 1389422"/>
                <a:gd name="connsiteY299" fmla="*/ 22154 h 1481556"/>
                <a:gd name="connsiteX300" fmla="*/ 737547 w 1389422"/>
                <a:gd name="connsiteY300" fmla="*/ 27693 h 148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389422" h="1481556">
                  <a:moveTo>
                    <a:pt x="695085" y="1481556"/>
                  </a:moveTo>
                  <a:cubicBezTo>
                    <a:pt x="693239" y="1481556"/>
                    <a:pt x="690470" y="1480633"/>
                    <a:pt x="688624" y="1479710"/>
                  </a:cubicBezTo>
                  <a:lnTo>
                    <a:pt x="688624" y="1479710"/>
                  </a:lnTo>
                  <a:cubicBezTo>
                    <a:pt x="683085" y="1476018"/>
                    <a:pt x="670162" y="1469556"/>
                    <a:pt x="653546" y="1460325"/>
                  </a:cubicBezTo>
                  <a:cubicBezTo>
                    <a:pt x="649854" y="1458479"/>
                    <a:pt x="648008" y="1452940"/>
                    <a:pt x="650777" y="1449248"/>
                  </a:cubicBezTo>
                  <a:cubicBezTo>
                    <a:pt x="652623" y="1445556"/>
                    <a:pt x="658162" y="1443709"/>
                    <a:pt x="661854" y="1446479"/>
                  </a:cubicBezTo>
                  <a:cubicBezTo>
                    <a:pt x="676624" y="1454787"/>
                    <a:pt x="688624" y="1461248"/>
                    <a:pt x="695085" y="1464941"/>
                  </a:cubicBezTo>
                  <a:lnTo>
                    <a:pt x="710778" y="1456633"/>
                  </a:lnTo>
                  <a:cubicBezTo>
                    <a:pt x="714470" y="1454787"/>
                    <a:pt x="720009" y="1455710"/>
                    <a:pt x="721855" y="1459402"/>
                  </a:cubicBezTo>
                  <a:cubicBezTo>
                    <a:pt x="723701" y="1463094"/>
                    <a:pt x="722778" y="1468633"/>
                    <a:pt x="719085" y="1470479"/>
                  </a:cubicBezTo>
                  <a:lnTo>
                    <a:pt x="701547" y="1480633"/>
                  </a:lnTo>
                  <a:cubicBezTo>
                    <a:pt x="699701" y="1480633"/>
                    <a:pt x="697855" y="1481556"/>
                    <a:pt x="695085" y="1481556"/>
                  </a:cubicBezTo>
                  <a:close/>
                  <a:moveTo>
                    <a:pt x="689547" y="1479710"/>
                  </a:moveTo>
                  <a:lnTo>
                    <a:pt x="689547" y="1479710"/>
                  </a:lnTo>
                  <a:lnTo>
                    <a:pt x="689547" y="1479710"/>
                  </a:lnTo>
                  <a:close/>
                  <a:moveTo>
                    <a:pt x="770778" y="1438171"/>
                  </a:moveTo>
                  <a:cubicBezTo>
                    <a:pt x="768009" y="1438171"/>
                    <a:pt x="765240" y="1436325"/>
                    <a:pt x="763394" y="1434479"/>
                  </a:cubicBezTo>
                  <a:cubicBezTo>
                    <a:pt x="761548" y="1430786"/>
                    <a:pt x="762471" y="1425248"/>
                    <a:pt x="766163" y="1423402"/>
                  </a:cubicBezTo>
                  <a:cubicBezTo>
                    <a:pt x="783702" y="1413248"/>
                    <a:pt x="802163" y="1402171"/>
                    <a:pt x="822471" y="1391094"/>
                  </a:cubicBezTo>
                  <a:cubicBezTo>
                    <a:pt x="826164" y="1389247"/>
                    <a:pt x="831702" y="1390170"/>
                    <a:pt x="833549" y="1393863"/>
                  </a:cubicBezTo>
                  <a:cubicBezTo>
                    <a:pt x="835395" y="1397555"/>
                    <a:pt x="834471" y="1403094"/>
                    <a:pt x="830779" y="1404940"/>
                  </a:cubicBezTo>
                  <a:cubicBezTo>
                    <a:pt x="810471" y="1416940"/>
                    <a:pt x="792010" y="1427094"/>
                    <a:pt x="774471" y="1437248"/>
                  </a:cubicBezTo>
                  <a:cubicBezTo>
                    <a:pt x="773548" y="1438171"/>
                    <a:pt x="772625" y="1438171"/>
                    <a:pt x="770778" y="1438171"/>
                  </a:cubicBezTo>
                  <a:close/>
                  <a:moveTo>
                    <a:pt x="601853" y="1428017"/>
                  </a:moveTo>
                  <a:cubicBezTo>
                    <a:pt x="600007" y="1428017"/>
                    <a:pt x="599084" y="1428017"/>
                    <a:pt x="598161" y="1427094"/>
                  </a:cubicBezTo>
                  <a:cubicBezTo>
                    <a:pt x="580622" y="1416940"/>
                    <a:pt x="561238" y="1405863"/>
                    <a:pt x="541853" y="1394786"/>
                  </a:cubicBezTo>
                  <a:cubicBezTo>
                    <a:pt x="538160" y="1392940"/>
                    <a:pt x="536314" y="1387401"/>
                    <a:pt x="539083" y="1383709"/>
                  </a:cubicBezTo>
                  <a:cubicBezTo>
                    <a:pt x="540930" y="1380016"/>
                    <a:pt x="546468" y="1378170"/>
                    <a:pt x="550160" y="1380940"/>
                  </a:cubicBezTo>
                  <a:cubicBezTo>
                    <a:pt x="569545" y="1392017"/>
                    <a:pt x="588930" y="1403094"/>
                    <a:pt x="606469" y="1413248"/>
                  </a:cubicBezTo>
                  <a:cubicBezTo>
                    <a:pt x="610161" y="1415094"/>
                    <a:pt x="612007" y="1420632"/>
                    <a:pt x="609238" y="1424325"/>
                  </a:cubicBezTo>
                  <a:cubicBezTo>
                    <a:pt x="607392" y="1427094"/>
                    <a:pt x="604623" y="1428017"/>
                    <a:pt x="601853" y="1428017"/>
                  </a:cubicBezTo>
                  <a:close/>
                  <a:moveTo>
                    <a:pt x="883395" y="1372632"/>
                  </a:moveTo>
                  <a:cubicBezTo>
                    <a:pt x="880626" y="1372632"/>
                    <a:pt x="877857" y="1370786"/>
                    <a:pt x="876010" y="1368940"/>
                  </a:cubicBezTo>
                  <a:cubicBezTo>
                    <a:pt x="873241" y="1365247"/>
                    <a:pt x="875088" y="1359709"/>
                    <a:pt x="878780" y="1357862"/>
                  </a:cubicBezTo>
                  <a:cubicBezTo>
                    <a:pt x="899088" y="1345862"/>
                    <a:pt x="917549" y="1334785"/>
                    <a:pt x="934165" y="1324631"/>
                  </a:cubicBezTo>
                  <a:cubicBezTo>
                    <a:pt x="937857" y="1321862"/>
                    <a:pt x="943396" y="1323708"/>
                    <a:pt x="945242" y="1327401"/>
                  </a:cubicBezTo>
                  <a:cubicBezTo>
                    <a:pt x="948011" y="1331093"/>
                    <a:pt x="946165" y="1336632"/>
                    <a:pt x="942473" y="1338478"/>
                  </a:cubicBezTo>
                  <a:cubicBezTo>
                    <a:pt x="925857" y="1348632"/>
                    <a:pt x="907396" y="1359709"/>
                    <a:pt x="887088" y="1372632"/>
                  </a:cubicBezTo>
                  <a:cubicBezTo>
                    <a:pt x="886164" y="1372632"/>
                    <a:pt x="884318" y="1372632"/>
                    <a:pt x="883395" y="1372632"/>
                  </a:cubicBezTo>
                  <a:close/>
                  <a:moveTo>
                    <a:pt x="490160" y="1362478"/>
                  </a:moveTo>
                  <a:cubicBezTo>
                    <a:pt x="488313" y="1362478"/>
                    <a:pt x="487391" y="1362478"/>
                    <a:pt x="485544" y="1361555"/>
                  </a:cubicBezTo>
                  <a:cubicBezTo>
                    <a:pt x="465236" y="1349555"/>
                    <a:pt x="446774" y="1337554"/>
                    <a:pt x="430159" y="1327401"/>
                  </a:cubicBezTo>
                  <a:cubicBezTo>
                    <a:pt x="426467" y="1324631"/>
                    <a:pt x="425544" y="1320016"/>
                    <a:pt x="427390" y="1316323"/>
                  </a:cubicBezTo>
                  <a:cubicBezTo>
                    <a:pt x="430159" y="1312631"/>
                    <a:pt x="434774" y="1311708"/>
                    <a:pt x="438467" y="1313554"/>
                  </a:cubicBezTo>
                  <a:cubicBezTo>
                    <a:pt x="454159" y="1323708"/>
                    <a:pt x="472621" y="1334785"/>
                    <a:pt x="493852" y="1347708"/>
                  </a:cubicBezTo>
                  <a:cubicBezTo>
                    <a:pt x="497544" y="1350478"/>
                    <a:pt x="499391" y="1355093"/>
                    <a:pt x="496621" y="1358786"/>
                  </a:cubicBezTo>
                  <a:cubicBezTo>
                    <a:pt x="495698" y="1360632"/>
                    <a:pt x="492929" y="1362478"/>
                    <a:pt x="490160" y="1362478"/>
                  </a:cubicBezTo>
                  <a:close/>
                  <a:moveTo>
                    <a:pt x="993243" y="1304323"/>
                  </a:moveTo>
                  <a:cubicBezTo>
                    <a:pt x="990474" y="1304323"/>
                    <a:pt x="987704" y="1303400"/>
                    <a:pt x="986781" y="1300631"/>
                  </a:cubicBezTo>
                  <a:cubicBezTo>
                    <a:pt x="984012" y="1296939"/>
                    <a:pt x="984935" y="1291400"/>
                    <a:pt x="988627" y="1289554"/>
                  </a:cubicBezTo>
                  <a:cubicBezTo>
                    <a:pt x="1002474" y="1280323"/>
                    <a:pt x="1014474" y="1272015"/>
                    <a:pt x="1022782" y="1265554"/>
                  </a:cubicBezTo>
                  <a:cubicBezTo>
                    <a:pt x="1028320" y="1261861"/>
                    <a:pt x="1033858" y="1256323"/>
                    <a:pt x="1040320" y="1251707"/>
                  </a:cubicBezTo>
                  <a:cubicBezTo>
                    <a:pt x="1044012" y="1248938"/>
                    <a:pt x="1048628" y="1248938"/>
                    <a:pt x="1051397" y="1252630"/>
                  </a:cubicBezTo>
                  <a:cubicBezTo>
                    <a:pt x="1054167" y="1256323"/>
                    <a:pt x="1054167" y="1260938"/>
                    <a:pt x="1050474" y="1263707"/>
                  </a:cubicBezTo>
                  <a:cubicBezTo>
                    <a:pt x="1044012" y="1269246"/>
                    <a:pt x="1038474" y="1273861"/>
                    <a:pt x="1032935" y="1278477"/>
                  </a:cubicBezTo>
                  <a:cubicBezTo>
                    <a:pt x="1023704" y="1284939"/>
                    <a:pt x="1012628" y="1293246"/>
                    <a:pt x="997858" y="1303400"/>
                  </a:cubicBezTo>
                  <a:cubicBezTo>
                    <a:pt x="996012" y="1304323"/>
                    <a:pt x="995089" y="1304323"/>
                    <a:pt x="993243" y="1304323"/>
                  </a:cubicBezTo>
                  <a:close/>
                  <a:moveTo>
                    <a:pt x="380312" y="1293246"/>
                  </a:moveTo>
                  <a:cubicBezTo>
                    <a:pt x="378466" y="1293246"/>
                    <a:pt x="376620" y="1292323"/>
                    <a:pt x="375697" y="1291400"/>
                  </a:cubicBezTo>
                  <a:cubicBezTo>
                    <a:pt x="369235" y="1286785"/>
                    <a:pt x="362774" y="1282169"/>
                    <a:pt x="358158" y="1278477"/>
                  </a:cubicBezTo>
                  <a:cubicBezTo>
                    <a:pt x="348004" y="1271092"/>
                    <a:pt x="336927" y="1260938"/>
                    <a:pt x="324927" y="1250784"/>
                  </a:cubicBezTo>
                  <a:cubicBezTo>
                    <a:pt x="321235" y="1248015"/>
                    <a:pt x="321235" y="1242476"/>
                    <a:pt x="324004" y="1238784"/>
                  </a:cubicBezTo>
                  <a:cubicBezTo>
                    <a:pt x="326773" y="1235092"/>
                    <a:pt x="332312" y="1235092"/>
                    <a:pt x="336004" y="1237861"/>
                  </a:cubicBezTo>
                  <a:cubicBezTo>
                    <a:pt x="348004" y="1248015"/>
                    <a:pt x="359081" y="1257246"/>
                    <a:pt x="368312" y="1264630"/>
                  </a:cubicBezTo>
                  <a:cubicBezTo>
                    <a:pt x="372927" y="1268323"/>
                    <a:pt x="379389" y="1272938"/>
                    <a:pt x="385851" y="1277554"/>
                  </a:cubicBezTo>
                  <a:cubicBezTo>
                    <a:pt x="389543" y="1280323"/>
                    <a:pt x="390466" y="1284939"/>
                    <a:pt x="387697" y="1288631"/>
                  </a:cubicBezTo>
                  <a:cubicBezTo>
                    <a:pt x="385851" y="1291400"/>
                    <a:pt x="383081" y="1293246"/>
                    <a:pt x="380312" y="1293246"/>
                  </a:cubicBezTo>
                  <a:close/>
                  <a:moveTo>
                    <a:pt x="1092936" y="1222168"/>
                  </a:moveTo>
                  <a:cubicBezTo>
                    <a:pt x="1091090" y="1222168"/>
                    <a:pt x="1088321" y="1221246"/>
                    <a:pt x="1087398" y="1219399"/>
                  </a:cubicBezTo>
                  <a:cubicBezTo>
                    <a:pt x="1084628" y="1215707"/>
                    <a:pt x="1084628" y="1211091"/>
                    <a:pt x="1087398" y="1207399"/>
                  </a:cubicBezTo>
                  <a:cubicBezTo>
                    <a:pt x="1102167" y="1193553"/>
                    <a:pt x="1117860" y="1177860"/>
                    <a:pt x="1132629" y="1162168"/>
                  </a:cubicBezTo>
                  <a:cubicBezTo>
                    <a:pt x="1135398" y="1158475"/>
                    <a:pt x="1140937" y="1158475"/>
                    <a:pt x="1144629" y="1162168"/>
                  </a:cubicBezTo>
                  <a:cubicBezTo>
                    <a:pt x="1148321" y="1164937"/>
                    <a:pt x="1148321" y="1170476"/>
                    <a:pt x="1144629" y="1174168"/>
                  </a:cubicBezTo>
                  <a:cubicBezTo>
                    <a:pt x="1128937" y="1190783"/>
                    <a:pt x="1113244" y="1205553"/>
                    <a:pt x="1098475" y="1220322"/>
                  </a:cubicBezTo>
                  <a:cubicBezTo>
                    <a:pt x="1097552" y="1222168"/>
                    <a:pt x="1095705" y="1222168"/>
                    <a:pt x="1092936" y="1222168"/>
                  </a:cubicBezTo>
                  <a:close/>
                  <a:moveTo>
                    <a:pt x="282465" y="1208322"/>
                  </a:moveTo>
                  <a:cubicBezTo>
                    <a:pt x="280619" y="1208322"/>
                    <a:pt x="278773" y="1207399"/>
                    <a:pt x="276926" y="1205553"/>
                  </a:cubicBezTo>
                  <a:cubicBezTo>
                    <a:pt x="262157" y="1190783"/>
                    <a:pt x="246465" y="1175091"/>
                    <a:pt x="231695" y="1159399"/>
                  </a:cubicBezTo>
                  <a:cubicBezTo>
                    <a:pt x="228926" y="1155706"/>
                    <a:pt x="228926" y="1151091"/>
                    <a:pt x="231695" y="1147398"/>
                  </a:cubicBezTo>
                  <a:cubicBezTo>
                    <a:pt x="235387" y="1144629"/>
                    <a:pt x="240003" y="1144629"/>
                    <a:pt x="243695" y="1147398"/>
                  </a:cubicBezTo>
                  <a:cubicBezTo>
                    <a:pt x="258465" y="1163091"/>
                    <a:pt x="274157" y="1178783"/>
                    <a:pt x="288927" y="1193553"/>
                  </a:cubicBezTo>
                  <a:cubicBezTo>
                    <a:pt x="291696" y="1196322"/>
                    <a:pt x="292619" y="1201861"/>
                    <a:pt x="288927" y="1205553"/>
                  </a:cubicBezTo>
                  <a:cubicBezTo>
                    <a:pt x="287080" y="1207399"/>
                    <a:pt x="285234" y="1208322"/>
                    <a:pt x="282465" y="1208322"/>
                  </a:cubicBezTo>
                  <a:close/>
                  <a:moveTo>
                    <a:pt x="1182476" y="1128937"/>
                  </a:moveTo>
                  <a:cubicBezTo>
                    <a:pt x="1180629" y="1128937"/>
                    <a:pt x="1178783" y="1128014"/>
                    <a:pt x="1176937" y="1127090"/>
                  </a:cubicBezTo>
                  <a:cubicBezTo>
                    <a:pt x="1173245" y="1124321"/>
                    <a:pt x="1173245" y="1118783"/>
                    <a:pt x="1176014" y="1115090"/>
                  </a:cubicBezTo>
                  <a:lnTo>
                    <a:pt x="1199091" y="1089244"/>
                  </a:lnTo>
                  <a:cubicBezTo>
                    <a:pt x="1205553" y="1081859"/>
                    <a:pt x="1212015" y="1073551"/>
                    <a:pt x="1218476" y="1066167"/>
                  </a:cubicBezTo>
                  <a:cubicBezTo>
                    <a:pt x="1221246" y="1062474"/>
                    <a:pt x="1226784" y="1062474"/>
                    <a:pt x="1229553" y="1065243"/>
                  </a:cubicBezTo>
                  <a:cubicBezTo>
                    <a:pt x="1233246" y="1068013"/>
                    <a:pt x="1233246" y="1073551"/>
                    <a:pt x="1230476" y="1076321"/>
                  </a:cubicBezTo>
                  <a:cubicBezTo>
                    <a:pt x="1224015" y="1083705"/>
                    <a:pt x="1217553" y="1092013"/>
                    <a:pt x="1211091" y="1099398"/>
                  </a:cubicBezTo>
                  <a:lnTo>
                    <a:pt x="1188014" y="1125244"/>
                  </a:lnTo>
                  <a:cubicBezTo>
                    <a:pt x="1187091" y="1128014"/>
                    <a:pt x="1185245" y="1128937"/>
                    <a:pt x="1182476" y="1128937"/>
                  </a:cubicBezTo>
                  <a:close/>
                  <a:moveTo>
                    <a:pt x="194772" y="1113244"/>
                  </a:moveTo>
                  <a:cubicBezTo>
                    <a:pt x="192925" y="1113244"/>
                    <a:pt x="190156" y="1112321"/>
                    <a:pt x="188310" y="1110475"/>
                  </a:cubicBezTo>
                  <a:lnTo>
                    <a:pt x="179079" y="1100321"/>
                  </a:lnTo>
                  <a:cubicBezTo>
                    <a:pt x="168002" y="1086475"/>
                    <a:pt x="156925" y="1073551"/>
                    <a:pt x="146771" y="1060628"/>
                  </a:cubicBezTo>
                  <a:cubicBezTo>
                    <a:pt x="144002" y="1056936"/>
                    <a:pt x="144925" y="1052320"/>
                    <a:pt x="148617" y="1049551"/>
                  </a:cubicBezTo>
                  <a:cubicBezTo>
                    <a:pt x="152310" y="1046782"/>
                    <a:pt x="156925" y="1047705"/>
                    <a:pt x="159694" y="1051397"/>
                  </a:cubicBezTo>
                  <a:cubicBezTo>
                    <a:pt x="169848" y="1064321"/>
                    <a:pt x="180002" y="1077244"/>
                    <a:pt x="191079" y="1090167"/>
                  </a:cubicBezTo>
                  <a:lnTo>
                    <a:pt x="200310" y="1100321"/>
                  </a:lnTo>
                  <a:cubicBezTo>
                    <a:pt x="203079" y="1104013"/>
                    <a:pt x="203079" y="1108629"/>
                    <a:pt x="199387" y="1112321"/>
                  </a:cubicBezTo>
                  <a:cubicBezTo>
                    <a:pt x="198464" y="1113244"/>
                    <a:pt x="196618" y="1113244"/>
                    <a:pt x="194772" y="1113244"/>
                  </a:cubicBezTo>
                  <a:close/>
                  <a:moveTo>
                    <a:pt x="1264630" y="1028320"/>
                  </a:moveTo>
                  <a:cubicBezTo>
                    <a:pt x="1262784" y="1028320"/>
                    <a:pt x="1260938" y="1027397"/>
                    <a:pt x="1260015" y="1026474"/>
                  </a:cubicBezTo>
                  <a:cubicBezTo>
                    <a:pt x="1256323" y="1023704"/>
                    <a:pt x="1255400" y="1019089"/>
                    <a:pt x="1258169" y="1015397"/>
                  </a:cubicBezTo>
                  <a:cubicBezTo>
                    <a:pt x="1272015" y="995089"/>
                    <a:pt x="1284015" y="977550"/>
                    <a:pt x="1292323" y="961858"/>
                  </a:cubicBezTo>
                  <a:cubicBezTo>
                    <a:pt x="1294169" y="958165"/>
                    <a:pt x="1299708" y="956319"/>
                    <a:pt x="1303400" y="958165"/>
                  </a:cubicBezTo>
                  <a:cubicBezTo>
                    <a:pt x="1307093" y="960011"/>
                    <a:pt x="1308939" y="965550"/>
                    <a:pt x="1307093" y="969242"/>
                  </a:cubicBezTo>
                  <a:cubicBezTo>
                    <a:pt x="1298785" y="985858"/>
                    <a:pt x="1286785" y="1004320"/>
                    <a:pt x="1272015" y="1024628"/>
                  </a:cubicBezTo>
                  <a:cubicBezTo>
                    <a:pt x="1269246" y="1027397"/>
                    <a:pt x="1266477" y="1028320"/>
                    <a:pt x="1264630" y="1028320"/>
                  </a:cubicBezTo>
                  <a:close/>
                  <a:moveTo>
                    <a:pt x="114463" y="1011704"/>
                  </a:moveTo>
                  <a:cubicBezTo>
                    <a:pt x="111694" y="1011704"/>
                    <a:pt x="108925" y="1010781"/>
                    <a:pt x="108001" y="1008012"/>
                  </a:cubicBezTo>
                  <a:cubicBezTo>
                    <a:pt x="97847" y="993243"/>
                    <a:pt x="89540" y="979396"/>
                    <a:pt x="83078" y="966473"/>
                  </a:cubicBezTo>
                  <a:cubicBezTo>
                    <a:pt x="80309" y="961858"/>
                    <a:pt x="77539" y="956319"/>
                    <a:pt x="75693" y="950781"/>
                  </a:cubicBezTo>
                  <a:cubicBezTo>
                    <a:pt x="73847" y="947088"/>
                    <a:pt x="75693" y="941550"/>
                    <a:pt x="79386" y="939704"/>
                  </a:cubicBezTo>
                  <a:cubicBezTo>
                    <a:pt x="83078" y="937857"/>
                    <a:pt x="88616" y="939704"/>
                    <a:pt x="90463" y="943396"/>
                  </a:cubicBezTo>
                  <a:cubicBezTo>
                    <a:pt x="93232" y="948935"/>
                    <a:pt x="95078" y="953550"/>
                    <a:pt x="97847" y="958165"/>
                  </a:cubicBezTo>
                  <a:cubicBezTo>
                    <a:pt x="104309" y="970165"/>
                    <a:pt x="111694" y="983089"/>
                    <a:pt x="121848" y="997858"/>
                  </a:cubicBezTo>
                  <a:cubicBezTo>
                    <a:pt x="124617" y="1001550"/>
                    <a:pt x="123694" y="1007089"/>
                    <a:pt x="120001" y="1008935"/>
                  </a:cubicBezTo>
                  <a:cubicBezTo>
                    <a:pt x="118155" y="1011704"/>
                    <a:pt x="116309" y="1011704"/>
                    <a:pt x="114463" y="1011704"/>
                  </a:cubicBezTo>
                  <a:close/>
                  <a:moveTo>
                    <a:pt x="1324631" y="914780"/>
                  </a:moveTo>
                  <a:cubicBezTo>
                    <a:pt x="1323708" y="914780"/>
                    <a:pt x="1322785" y="914780"/>
                    <a:pt x="1321862" y="913857"/>
                  </a:cubicBezTo>
                  <a:cubicBezTo>
                    <a:pt x="1317247" y="912011"/>
                    <a:pt x="1315400" y="907396"/>
                    <a:pt x="1317247" y="903703"/>
                  </a:cubicBezTo>
                  <a:cubicBezTo>
                    <a:pt x="1323708" y="885241"/>
                    <a:pt x="1330170" y="864010"/>
                    <a:pt x="1335708" y="842779"/>
                  </a:cubicBezTo>
                  <a:cubicBezTo>
                    <a:pt x="1336631" y="838164"/>
                    <a:pt x="1341247" y="835395"/>
                    <a:pt x="1345862" y="837241"/>
                  </a:cubicBezTo>
                  <a:cubicBezTo>
                    <a:pt x="1350478" y="838164"/>
                    <a:pt x="1353247" y="842779"/>
                    <a:pt x="1351401" y="847395"/>
                  </a:cubicBezTo>
                  <a:cubicBezTo>
                    <a:pt x="1345862" y="869549"/>
                    <a:pt x="1339401" y="890780"/>
                    <a:pt x="1332016" y="910165"/>
                  </a:cubicBezTo>
                  <a:cubicBezTo>
                    <a:pt x="1331093" y="912011"/>
                    <a:pt x="1328323" y="914780"/>
                    <a:pt x="1324631" y="914780"/>
                  </a:cubicBezTo>
                  <a:close/>
                  <a:moveTo>
                    <a:pt x="60001" y="895395"/>
                  </a:moveTo>
                  <a:cubicBezTo>
                    <a:pt x="56308" y="895395"/>
                    <a:pt x="53539" y="893549"/>
                    <a:pt x="52616" y="889857"/>
                  </a:cubicBezTo>
                  <a:cubicBezTo>
                    <a:pt x="46154" y="870472"/>
                    <a:pt x="40616" y="849241"/>
                    <a:pt x="35078" y="827087"/>
                  </a:cubicBezTo>
                  <a:cubicBezTo>
                    <a:pt x="34154" y="822471"/>
                    <a:pt x="36924" y="817856"/>
                    <a:pt x="41539" y="816933"/>
                  </a:cubicBezTo>
                  <a:cubicBezTo>
                    <a:pt x="46154" y="816010"/>
                    <a:pt x="50770" y="818779"/>
                    <a:pt x="51693" y="823395"/>
                  </a:cubicBezTo>
                  <a:cubicBezTo>
                    <a:pt x="57232" y="845549"/>
                    <a:pt x="62770" y="865857"/>
                    <a:pt x="68308" y="885241"/>
                  </a:cubicBezTo>
                  <a:cubicBezTo>
                    <a:pt x="69232" y="889857"/>
                    <a:pt x="67386" y="894472"/>
                    <a:pt x="62770" y="895395"/>
                  </a:cubicBezTo>
                  <a:cubicBezTo>
                    <a:pt x="60924" y="895395"/>
                    <a:pt x="60924" y="895395"/>
                    <a:pt x="60001" y="895395"/>
                  </a:cubicBezTo>
                  <a:close/>
                  <a:moveTo>
                    <a:pt x="1357862" y="789240"/>
                  </a:moveTo>
                  <a:cubicBezTo>
                    <a:pt x="1356939" y="789240"/>
                    <a:pt x="1356939" y="789240"/>
                    <a:pt x="1356016" y="789240"/>
                  </a:cubicBezTo>
                  <a:cubicBezTo>
                    <a:pt x="1351401" y="788317"/>
                    <a:pt x="1348632" y="783702"/>
                    <a:pt x="1349555" y="780009"/>
                  </a:cubicBezTo>
                  <a:cubicBezTo>
                    <a:pt x="1353247" y="759702"/>
                    <a:pt x="1356939" y="738470"/>
                    <a:pt x="1360632" y="716316"/>
                  </a:cubicBezTo>
                  <a:cubicBezTo>
                    <a:pt x="1361555" y="711701"/>
                    <a:pt x="1365247" y="708932"/>
                    <a:pt x="1369862" y="709855"/>
                  </a:cubicBezTo>
                  <a:cubicBezTo>
                    <a:pt x="1374478" y="710778"/>
                    <a:pt x="1377247" y="714470"/>
                    <a:pt x="1376324" y="719085"/>
                  </a:cubicBezTo>
                  <a:cubicBezTo>
                    <a:pt x="1373555" y="741240"/>
                    <a:pt x="1369862" y="762471"/>
                    <a:pt x="1365247" y="783702"/>
                  </a:cubicBezTo>
                  <a:cubicBezTo>
                    <a:pt x="1365247" y="786471"/>
                    <a:pt x="1361555" y="789240"/>
                    <a:pt x="1357862" y="789240"/>
                  </a:cubicBezTo>
                  <a:close/>
                  <a:moveTo>
                    <a:pt x="29539" y="768932"/>
                  </a:moveTo>
                  <a:cubicBezTo>
                    <a:pt x="25847" y="768932"/>
                    <a:pt x="22154" y="766163"/>
                    <a:pt x="21231" y="762471"/>
                  </a:cubicBezTo>
                  <a:cubicBezTo>
                    <a:pt x="17539" y="741240"/>
                    <a:pt x="13846" y="720009"/>
                    <a:pt x="11077" y="697855"/>
                  </a:cubicBezTo>
                  <a:cubicBezTo>
                    <a:pt x="10154" y="693239"/>
                    <a:pt x="13846" y="689547"/>
                    <a:pt x="18462" y="688624"/>
                  </a:cubicBezTo>
                  <a:cubicBezTo>
                    <a:pt x="23077" y="687701"/>
                    <a:pt x="26769" y="691393"/>
                    <a:pt x="27693" y="696008"/>
                  </a:cubicBezTo>
                  <a:cubicBezTo>
                    <a:pt x="30462" y="717239"/>
                    <a:pt x="34154" y="738470"/>
                    <a:pt x="37847" y="759702"/>
                  </a:cubicBezTo>
                  <a:cubicBezTo>
                    <a:pt x="38770" y="764317"/>
                    <a:pt x="36000" y="768009"/>
                    <a:pt x="31385" y="768932"/>
                  </a:cubicBezTo>
                  <a:cubicBezTo>
                    <a:pt x="30462" y="768932"/>
                    <a:pt x="29539" y="768932"/>
                    <a:pt x="29539" y="768932"/>
                  </a:cubicBezTo>
                  <a:close/>
                  <a:moveTo>
                    <a:pt x="1376324" y="660931"/>
                  </a:moveTo>
                  <a:cubicBezTo>
                    <a:pt x="1376324" y="660931"/>
                    <a:pt x="1376324" y="660931"/>
                    <a:pt x="1376324" y="660931"/>
                  </a:cubicBezTo>
                  <a:cubicBezTo>
                    <a:pt x="1370786" y="660008"/>
                    <a:pt x="1368016" y="656316"/>
                    <a:pt x="1368016" y="651700"/>
                  </a:cubicBezTo>
                  <a:cubicBezTo>
                    <a:pt x="1369862" y="629546"/>
                    <a:pt x="1371709" y="608315"/>
                    <a:pt x="1372632" y="587084"/>
                  </a:cubicBezTo>
                  <a:cubicBezTo>
                    <a:pt x="1372632" y="582469"/>
                    <a:pt x="1376324" y="578776"/>
                    <a:pt x="1380940" y="579699"/>
                  </a:cubicBezTo>
                  <a:cubicBezTo>
                    <a:pt x="1385555" y="579699"/>
                    <a:pt x="1389247" y="583392"/>
                    <a:pt x="1388324" y="588007"/>
                  </a:cubicBezTo>
                  <a:cubicBezTo>
                    <a:pt x="1387401" y="609238"/>
                    <a:pt x="1385555" y="631392"/>
                    <a:pt x="1383709" y="652623"/>
                  </a:cubicBezTo>
                  <a:cubicBezTo>
                    <a:pt x="1383709" y="658162"/>
                    <a:pt x="1380940" y="660931"/>
                    <a:pt x="1376324" y="660931"/>
                  </a:cubicBezTo>
                  <a:close/>
                  <a:moveTo>
                    <a:pt x="12000" y="640623"/>
                  </a:moveTo>
                  <a:cubicBezTo>
                    <a:pt x="7385" y="640623"/>
                    <a:pt x="4615" y="636931"/>
                    <a:pt x="3692" y="633238"/>
                  </a:cubicBezTo>
                  <a:cubicBezTo>
                    <a:pt x="1846" y="611084"/>
                    <a:pt x="923" y="588930"/>
                    <a:pt x="0" y="567699"/>
                  </a:cubicBezTo>
                  <a:cubicBezTo>
                    <a:pt x="0" y="563084"/>
                    <a:pt x="3692" y="559391"/>
                    <a:pt x="8308" y="559391"/>
                  </a:cubicBezTo>
                  <a:cubicBezTo>
                    <a:pt x="12923" y="559391"/>
                    <a:pt x="16616" y="563084"/>
                    <a:pt x="16616" y="567699"/>
                  </a:cubicBezTo>
                  <a:cubicBezTo>
                    <a:pt x="17539" y="588007"/>
                    <a:pt x="18462" y="610161"/>
                    <a:pt x="20308" y="632315"/>
                  </a:cubicBezTo>
                  <a:cubicBezTo>
                    <a:pt x="21231" y="636931"/>
                    <a:pt x="17539" y="640623"/>
                    <a:pt x="12000" y="640623"/>
                  </a:cubicBezTo>
                  <a:cubicBezTo>
                    <a:pt x="12923" y="640623"/>
                    <a:pt x="12923" y="640623"/>
                    <a:pt x="12000" y="640623"/>
                  </a:cubicBezTo>
                  <a:close/>
                  <a:moveTo>
                    <a:pt x="1381863" y="534468"/>
                  </a:moveTo>
                  <a:cubicBezTo>
                    <a:pt x="1377247" y="534468"/>
                    <a:pt x="1373555" y="530776"/>
                    <a:pt x="1373555" y="527083"/>
                  </a:cubicBezTo>
                  <a:lnTo>
                    <a:pt x="1369862" y="462467"/>
                  </a:lnTo>
                  <a:cubicBezTo>
                    <a:pt x="1369862" y="457852"/>
                    <a:pt x="1372632" y="454159"/>
                    <a:pt x="1377247" y="454159"/>
                  </a:cubicBezTo>
                  <a:cubicBezTo>
                    <a:pt x="1381863" y="454159"/>
                    <a:pt x="1385555" y="456929"/>
                    <a:pt x="1385555" y="461544"/>
                  </a:cubicBezTo>
                  <a:lnTo>
                    <a:pt x="1389247" y="526160"/>
                  </a:lnTo>
                  <a:cubicBezTo>
                    <a:pt x="1390170" y="529852"/>
                    <a:pt x="1387401" y="533545"/>
                    <a:pt x="1381863" y="534468"/>
                  </a:cubicBezTo>
                  <a:cubicBezTo>
                    <a:pt x="1381863" y="534468"/>
                    <a:pt x="1381863" y="534468"/>
                    <a:pt x="1381863" y="534468"/>
                  </a:cubicBezTo>
                  <a:close/>
                  <a:moveTo>
                    <a:pt x="10154" y="511391"/>
                  </a:moveTo>
                  <a:cubicBezTo>
                    <a:pt x="10154" y="511391"/>
                    <a:pt x="10154" y="511391"/>
                    <a:pt x="10154" y="511391"/>
                  </a:cubicBezTo>
                  <a:cubicBezTo>
                    <a:pt x="5539" y="511391"/>
                    <a:pt x="1846" y="506775"/>
                    <a:pt x="1846" y="503083"/>
                  </a:cubicBezTo>
                  <a:lnTo>
                    <a:pt x="4615" y="454159"/>
                  </a:lnTo>
                  <a:cubicBezTo>
                    <a:pt x="5539" y="448621"/>
                    <a:pt x="5539" y="443082"/>
                    <a:pt x="6462" y="438467"/>
                  </a:cubicBezTo>
                  <a:cubicBezTo>
                    <a:pt x="7385" y="433851"/>
                    <a:pt x="11077" y="431082"/>
                    <a:pt x="15693" y="431082"/>
                  </a:cubicBezTo>
                  <a:cubicBezTo>
                    <a:pt x="20308" y="432005"/>
                    <a:pt x="23077" y="435698"/>
                    <a:pt x="23077" y="440313"/>
                  </a:cubicBezTo>
                  <a:cubicBezTo>
                    <a:pt x="22154" y="444928"/>
                    <a:pt x="22154" y="450467"/>
                    <a:pt x="21231" y="455083"/>
                  </a:cubicBezTo>
                  <a:lnTo>
                    <a:pt x="18462" y="504006"/>
                  </a:lnTo>
                  <a:cubicBezTo>
                    <a:pt x="17539" y="508622"/>
                    <a:pt x="14769" y="511391"/>
                    <a:pt x="10154" y="511391"/>
                  </a:cubicBezTo>
                  <a:close/>
                  <a:moveTo>
                    <a:pt x="1368016" y="405236"/>
                  </a:moveTo>
                  <a:cubicBezTo>
                    <a:pt x="1364324" y="405236"/>
                    <a:pt x="1360632" y="402466"/>
                    <a:pt x="1359709" y="398774"/>
                  </a:cubicBezTo>
                  <a:cubicBezTo>
                    <a:pt x="1357862" y="391389"/>
                    <a:pt x="1356016" y="384005"/>
                    <a:pt x="1353247" y="377543"/>
                  </a:cubicBezTo>
                  <a:cubicBezTo>
                    <a:pt x="1348632" y="363697"/>
                    <a:pt x="1344016" y="350773"/>
                    <a:pt x="1338477" y="338773"/>
                  </a:cubicBezTo>
                  <a:cubicBezTo>
                    <a:pt x="1336631" y="335081"/>
                    <a:pt x="1338477" y="329543"/>
                    <a:pt x="1343093" y="327696"/>
                  </a:cubicBezTo>
                  <a:cubicBezTo>
                    <a:pt x="1346785" y="325850"/>
                    <a:pt x="1352324" y="327696"/>
                    <a:pt x="1354170" y="332312"/>
                  </a:cubicBezTo>
                  <a:cubicBezTo>
                    <a:pt x="1359709" y="345235"/>
                    <a:pt x="1365247" y="358158"/>
                    <a:pt x="1369862" y="372005"/>
                  </a:cubicBezTo>
                  <a:cubicBezTo>
                    <a:pt x="1372632" y="378466"/>
                    <a:pt x="1374478" y="386774"/>
                    <a:pt x="1376324" y="394159"/>
                  </a:cubicBezTo>
                  <a:cubicBezTo>
                    <a:pt x="1377247" y="398774"/>
                    <a:pt x="1374478" y="403390"/>
                    <a:pt x="1370786" y="404313"/>
                  </a:cubicBezTo>
                  <a:cubicBezTo>
                    <a:pt x="1368940" y="405236"/>
                    <a:pt x="1368016" y="405236"/>
                    <a:pt x="1368016" y="405236"/>
                  </a:cubicBezTo>
                  <a:close/>
                  <a:moveTo>
                    <a:pt x="29539" y="384005"/>
                  </a:moveTo>
                  <a:cubicBezTo>
                    <a:pt x="28616" y="384005"/>
                    <a:pt x="27693" y="384005"/>
                    <a:pt x="26769" y="384005"/>
                  </a:cubicBezTo>
                  <a:cubicBezTo>
                    <a:pt x="22154" y="382158"/>
                    <a:pt x="20308" y="377543"/>
                    <a:pt x="21231" y="373851"/>
                  </a:cubicBezTo>
                  <a:cubicBezTo>
                    <a:pt x="28616" y="352620"/>
                    <a:pt x="36924" y="331389"/>
                    <a:pt x="46154" y="312927"/>
                  </a:cubicBezTo>
                  <a:cubicBezTo>
                    <a:pt x="48001" y="309234"/>
                    <a:pt x="53539" y="307388"/>
                    <a:pt x="57232" y="309234"/>
                  </a:cubicBezTo>
                  <a:cubicBezTo>
                    <a:pt x="60924" y="311081"/>
                    <a:pt x="62770" y="316619"/>
                    <a:pt x="60924" y="320312"/>
                  </a:cubicBezTo>
                  <a:cubicBezTo>
                    <a:pt x="51693" y="338773"/>
                    <a:pt x="43385" y="358158"/>
                    <a:pt x="36924" y="379389"/>
                  </a:cubicBezTo>
                  <a:cubicBezTo>
                    <a:pt x="36000" y="382158"/>
                    <a:pt x="32308" y="384005"/>
                    <a:pt x="29539" y="384005"/>
                  </a:cubicBezTo>
                  <a:close/>
                  <a:moveTo>
                    <a:pt x="1316323" y="288004"/>
                  </a:moveTo>
                  <a:cubicBezTo>
                    <a:pt x="1313554" y="288004"/>
                    <a:pt x="1310785" y="287080"/>
                    <a:pt x="1309862" y="284311"/>
                  </a:cubicBezTo>
                  <a:cubicBezTo>
                    <a:pt x="1297862" y="265849"/>
                    <a:pt x="1284939" y="249234"/>
                    <a:pt x="1271092" y="235387"/>
                  </a:cubicBezTo>
                  <a:cubicBezTo>
                    <a:pt x="1268323" y="231695"/>
                    <a:pt x="1268323" y="227080"/>
                    <a:pt x="1271092" y="223387"/>
                  </a:cubicBezTo>
                  <a:cubicBezTo>
                    <a:pt x="1274784" y="220618"/>
                    <a:pt x="1279400" y="220618"/>
                    <a:pt x="1283092" y="223387"/>
                  </a:cubicBezTo>
                  <a:cubicBezTo>
                    <a:pt x="1297862" y="239080"/>
                    <a:pt x="1311708" y="256619"/>
                    <a:pt x="1323708" y="275080"/>
                  </a:cubicBezTo>
                  <a:cubicBezTo>
                    <a:pt x="1326477" y="278773"/>
                    <a:pt x="1324631" y="284311"/>
                    <a:pt x="1320939" y="286157"/>
                  </a:cubicBezTo>
                  <a:cubicBezTo>
                    <a:pt x="1319093" y="287080"/>
                    <a:pt x="1317247" y="288004"/>
                    <a:pt x="1316323" y="288004"/>
                  </a:cubicBezTo>
                  <a:close/>
                  <a:moveTo>
                    <a:pt x="87693" y="269542"/>
                  </a:moveTo>
                  <a:cubicBezTo>
                    <a:pt x="85847" y="269542"/>
                    <a:pt x="84001" y="268619"/>
                    <a:pt x="83078" y="267696"/>
                  </a:cubicBezTo>
                  <a:cubicBezTo>
                    <a:pt x="79386" y="264926"/>
                    <a:pt x="78462" y="260311"/>
                    <a:pt x="81232" y="256619"/>
                  </a:cubicBezTo>
                  <a:cubicBezTo>
                    <a:pt x="94155" y="238157"/>
                    <a:pt x="109847" y="222464"/>
                    <a:pt x="125540" y="207695"/>
                  </a:cubicBezTo>
                  <a:cubicBezTo>
                    <a:pt x="129232" y="204926"/>
                    <a:pt x="133848" y="204926"/>
                    <a:pt x="137540" y="208618"/>
                  </a:cubicBezTo>
                  <a:cubicBezTo>
                    <a:pt x="140309" y="212310"/>
                    <a:pt x="140309" y="216926"/>
                    <a:pt x="136617" y="220618"/>
                  </a:cubicBezTo>
                  <a:cubicBezTo>
                    <a:pt x="120925" y="234464"/>
                    <a:pt x="107078" y="250157"/>
                    <a:pt x="94155" y="266772"/>
                  </a:cubicBezTo>
                  <a:cubicBezTo>
                    <a:pt x="92309" y="267696"/>
                    <a:pt x="90463" y="269542"/>
                    <a:pt x="87693" y="269542"/>
                  </a:cubicBezTo>
                  <a:close/>
                  <a:moveTo>
                    <a:pt x="1225861" y="195695"/>
                  </a:moveTo>
                  <a:cubicBezTo>
                    <a:pt x="1224015" y="195695"/>
                    <a:pt x="1223092" y="195695"/>
                    <a:pt x="1221246" y="194772"/>
                  </a:cubicBezTo>
                  <a:cubicBezTo>
                    <a:pt x="1204630" y="183694"/>
                    <a:pt x="1186168" y="173541"/>
                    <a:pt x="1165860" y="165233"/>
                  </a:cubicBezTo>
                  <a:cubicBezTo>
                    <a:pt x="1161245" y="163387"/>
                    <a:pt x="1159399" y="158771"/>
                    <a:pt x="1161245" y="154156"/>
                  </a:cubicBezTo>
                  <a:cubicBezTo>
                    <a:pt x="1163091" y="149540"/>
                    <a:pt x="1167706" y="147694"/>
                    <a:pt x="1172322" y="149540"/>
                  </a:cubicBezTo>
                  <a:cubicBezTo>
                    <a:pt x="1193553" y="158771"/>
                    <a:pt x="1212937" y="168925"/>
                    <a:pt x="1230476" y="180925"/>
                  </a:cubicBezTo>
                  <a:cubicBezTo>
                    <a:pt x="1234169" y="183694"/>
                    <a:pt x="1235092" y="188310"/>
                    <a:pt x="1232322" y="192002"/>
                  </a:cubicBezTo>
                  <a:cubicBezTo>
                    <a:pt x="1231399" y="194772"/>
                    <a:pt x="1228630" y="195695"/>
                    <a:pt x="1225861" y="195695"/>
                  </a:cubicBezTo>
                  <a:close/>
                  <a:moveTo>
                    <a:pt x="183694" y="183694"/>
                  </a:moveTo>
                  <a:cubicBezTo>
                    <a:pt x="180925" y="183694"/>
                    <a:pt x="178156" y="181848"/>
                    <a:pt x="176310" y="179079"/>
                  </a:cubicBezTo>
                  <a:cubicBezTo>
                    <a:pt x="174464" y="175387"/>
                    <a:pt x="175387" y="169848"/>
                    <a:pt x="179079" y="168002"/>
                  </a:cubicBezTo>
                  <a:cubicBezTo>
                    <a:pt x="197541" y="157848"/>
                    <a:pt x="216926" y="148617"/>
                    <a:pt x="239080" y="140309"/>
                  </a:cubicBezTo>
                  <a:cubicBezTo>
                    <a:pt x="243695" y="138463"/>
                    <a:pt x="248311" y="141233"/>
                    <a:pt x="249234" y="144925"/>
                  </a:cubicBezTo>
                  <a:cubicBezTo>
                    <a:pt x="251080" y="149540"/>
                    <a:pt x="248311" y="154156"/>
                    <a:pt x="244618" y="155079"/>
                  </a:cubicBezTo>
                  <a:cubicBezTo>
                    <a:pt x="223387" y="163387"/>
                    <a:pt x="204002" y="171694"/>
                    <a:pt x="187387" y="180925"/>
                  </a:cubicBezTo>
                  <a:cubicBezTo>
                    <a:pt x="186464" y="183694"/>
                    <a:pt x="184618" y="183694"/>
                    <a:pt x="183694" y="183694"/>
                  </a:cubicBezTo>
                  <a:close/>
                  <a:moveTo>
                    <a:pt x="1108629" y="144002"/>
                  </a:moveTo>
                  <a:cubicBezTo>
                    <a:pt x="1107706" y="144002"/>
                    <a:pt x="1106782" y="144002"/>
                    <a:pt x="1105860" y="144002"/>
                  </a:cubicBezTo>
                  <a:cubicBezTo>
                    <a:pt x="1094782" y="140309"/>
                    <a:pt x="1084628" y="137540"/>
                    <a:pt x="1073551" y="134771"/>
                  </a:cubicBezTo>
                  <a:cubicBezTo>
                    <a:pt x="1063397" y="132002"/>
                    <a:pt x="1053243" y="129232"/>
                    <a:pt x="1043089" y="126463"/>
                  </a:cubicBezTo>
                  <a:cubicBezTo>
                    <a:pt x="1038474" y="125540"/>
                    <a:pt x="1036628" y="120925"/>
                    <a:pt x="1037551" y="116309"/>
                  </a:cubicBezTo>
                  <a:cubicBezTo>
                    <a:pt x="1038474" y="111694"/>
                    <a:pt x="1043089" y="109847"/>
                    <a:pt x="1047705" y="110771"/>
                  </a:cubicBezTo>
                  <a:cubicBezTo>
                    <a:pt x="1056936" y="113540"/>
                    <a:pt x="1067090" y="116309"/>
                    <a:pt x="1077244" y="119078"/>
                  </a:cubicBezTo>
                  <a:cubicBezTo>
                    <a:pt x="1087398" y="121848"/>
                    <a:pt x="1098475" y="124617"/>
                    <a:pt x="1109552" y="128309"/>
                  </a:cubicBezTo>
                  <a:cubicBezTo>
                    <a:pt x="1114167" y="129232"/>
                    <a:pt x="1116013" y="133848"/>
                    <a:pt x="1115090" y="138463"/>
                  </a:cubicBezTo>
                  <a:cubicBezTo>
                    <a:pt x="1115090" y="142155"/>
                    <a:pt x="1111398" y="144002"/>
                    <a:pt x="1108629" y="144002"/>
                  </a:cubicBezTo>
                  <a:close/>
                  <a:moveTo>
                    <a:pt x="304619" y="137540"/>
                  </a:moveTo>
                  <a:cubicBezTo>
                    <a:pt x="300927" y="137540"/>
                    <a:pt x="298158" y="134771"/>
                    <a:pt x="296311" y="132002"/>
                  </a:cubicBezTo>
                  <a:cubicBezTo>
                    <a:pt x="295388" y="127386"/>
                    <a:pt x="297234" y="122771"/>
                    <a:pt x="301850" y="121848"/>
                  </a:cubicBezTo>
                  <a:lnTo>
                    <a:pt x="312004" y="119078"/>
                  </a:lnTo>
                  <a:cubicBezTo>
                    <a:pt x="330466" y="114463"/>
                    <a:pt x="347081" y="108925"/>
                    <a:pt x="362774" y="103386"/>
                  </a:cubicBezTo>
                  <a:cubicBezTo>
                    <a:pt x="367389" y="101540"/>
                    <a:pt x="372005" y="104309"/>
                    <a:pt x="372927" y="108001"/>
                  </a:cubicBezTo>
                  <a:cubicBezTo>
                    <a:pt x="374774" y="112617"/>
                    <a:pt x="372005" y="117232"/>
                    <a:pt x="368312" y="118155"/>
                  </a:cubicBezTo>
                  <a:cubicBezTo>
                    <a:pt x="351697" y="123694"/>
                    <a:pt x="335081" y="128309"/>
                    <a:pt x="316619" y="133848"/>
                  </a:cubicBezTo>
                  <a:lnTo>
                    <a:pt x="306465" y="136617"/>
                  </a:lnTo>
                  <a:cubicBezTo>
                    <a:pt x="305542" y="137540"/>
                    <a:pt x="304619" y="137540"/>
                    <a:pt x="304619" y="137540"/>
                  </a:cubicBezTo>
                  <a:close/>
                  <a:moveTo>
                    <a:pt x="984012" y="106155"/>
                  </a:moveTo>
                  <a:cubicBezTo>
                    <a:pt x="983089" y="106155"/>
                    <a:pt x="982165" y="106155"/>
                    <a:pt x="981243" y="106155"/>
                  </a:cubicBezTo>
                  <a:cubicBezTo>
                    <a:pt x="962781" y="99694"/>
                    <a:pt x="942473" y="93232"/>
                    <a:pt x="919396" y="85847"/>
                  </a:cubicBezTo>
                  <a:cubicBezTo>
                    <a:pt x="914780" y="84001"/>
                    <a:pt x="912934" y="79386"/>
                    <a:pt x="913857" y="75693"/>
                  </a:cubicBezTo>
                  <a:cubicBezTo>
                    <a:pt x="915703" y="71078"/>
                    <a:pt x="920319" y="69232"/>
                    <a:pt x="924011" y="70155"/>
                  </a:cubicBezTo>
                  <a:cubicBezTo>
                    <a:pt x="947088" y="77539"/>
                    <a:pt x="967396" y="84001"/>
                    <a:pt x="985858" y="90463"/>
                  </a:cubicBezTo>
                  <a:cubicBezTo>
                    <a:pt x="990474" y="92309"/>
                    <a:pt x="992320" y="96924"/>
                    <a:pt x="991396" y="100617"/>
                  </a:cubicBezTo>
                  <a:cubicBezTo>
                    <a:pt x="991396" y="103386"/>
                    <a:pt x="987704" y="106155"/>
                    <a:pt x="984012" y="106155"/>
                  </a:cubicBezTo>
                  <a:close/>
                  <a:moveTo>
                    <a:pt x="427390" y="98771"/>
                  </a:moveTo>
                  <a:cubicBezTo>
                    <a:pt x="423697" y="98771"/>
                    <a:pt x="420928" y="96924"/>
                    <a:pt x="420005" y="93232"/>
                  </a:cubicBezTo>
                  <a:cubicBezTo>
                    <a:pt x="418159" y="88616"/>
                    <a:pt x="420928" y="84001"/>
                    <a:pt x="425544" y="83078"/>
                  </a:cubicBezTo>
                  <a:cubicBezTo>
                    <a:pt x="444928" y="76616"/>
                    <a:pt x="466159" y="70155"/>
                    <a:pt x="487391" y="62770"/>
                  </a:cubicBezTo>
                  <a:cubicBezTo>
                    <a:pt x="492006" y="61847"/>
                    <a:pt x="496621" y="63693"/>
                    <a:pt x="497544" y="68308"/>
                  </a:cubicBezTo>
                  <a:cubicBezTo>
                    <a:pt x="499391" y="72924"/>
                    <a:pt x="496621" y="77539"/>
                    <a:pt x="492006" y="78462"/>
                  </a:cubicBezTo>
                  <a:cubicBezTo>
                    <a:pt x="470775" y="84924"/>
                    <a:pt x="450467" y="92309"/>
                    <a:pt x="430159" y="98771"/>
                  </a:cubicBezTo>
                  <a:cubicBezTo>
                    <a:pt x="429236" y="98771"/>
                    <a:pt x="428313" y="98771"/>
                    <a:pt x="427390" y="98771"/>
                  </a:cubicBezTo>
                  <a:close/>
                  <a:moveTo>
                    <a:pt x="861241" y="65539"/>
                  </a:moveTo>
                  <a:cubicBezTo>
                    <a:pt x="860318" y="65539"/>
                    <a:pt x="859395" y="65539"/>
                    <a:pt x="858472" y="65539"/>
                  </a:cubicBezTo>
                  <a:cubicBezTo>
                    <a:pt x="837241" y="59078"/>
                    <a:pt x="816010" y="52616"/>
                    <a:pt x="796625" y="46154"/>
                  </a:cubicBezTo>
                  <a:cubicBezTo>
                    <a:pt x="792010" y="45231"/>
                    <a:pt x="790163" y="40616"/>
                    <a:pt x="791086" y="36000"/>
                  </a:cubicBezTo>
                  <a:cubicBezTo>
                    <a:pt x="792010" y="31385"/>
                    <a:pt x="796625" y="29539"/>
                    <a:pt x="801240" y="30462"/>
                  </a:cubicBezTo>
                  <a:cubicBezTo>
                    <a:pt x="820625" y="36924"/>
                    <a:pt x="841856" y="43385"/>
                    <a:pt x="863087" y="49847"/>
                  </a:cubicBezTo>
                  <a:cubicBezTo>
                    <a:pt x="867703" y="50770"/>
                    <a:pt x="869549" y="55385"/>
                    <a:pt x="868626" y="60001"/>
                  </a:cubicBezTo>
                  <a:cubicBezTo>
                    <a:pt x="867703" y="63693"/>
                    <a:pt x="864933" y="65539"/>
                    <a:pt x="861241" y="65539"/>
                  </a:cubicBezTo>
                  <a:close/>
                  <a:moveTo>
                    <a:pt x="551084" y="59078"/>
                  </a:moveTo>
                  <a:cubicBezTo>
                    <a:pt x="547391" y="59078"/>
                    <a:pt x="544622" y="57232"/>
                    <a:pt x="543699" y="53539"/>
                  </a:cubicBezTo>
                  <a:cubicBezTo>
                    <a:pt x="542776" y="48924"/>
                    <a:pt x="544622" y="44308"/>
                    <a:pt x="549237" y="43385"/>
                  </a:cubicBezTo>
                  <a:cubicBezTo>
                    <a:pt x="571391" y="36924"/>
                    <a:pt x="592623" y="29539"/>
                    <a:pt x="611084" y="24000"/>
                  </a:cubicBezTo>
                  <a:cubicBezTo>
                    <a:pt x="615700" y="23077"/>
                    <a:pt x="620315" y="24923"/>
                    <a:pt x="621238" y="29539"/>
                  </a:cubicBezTo>
                  <a:cubicBezTo>
                    <a:pt x="622161" y="34154"/>
                    <a:pt x="620315" y="38770"/>
                    <a:pt x="615700" y="39693"/>
                  </a:cubicBezTo>
                  <a:cubicBezTo>
                    <a:pt x="597238" y="45231"/>
                    <a:pt x="576007" y="51693"/>
                    <a:pt x="553853" y="59078"/>
                  </a:cubicBezTo>
                  <a:cubicBezTo>
                    <a:pt x="552930" y="59078"/>
                    <a:pt x="552007" y="59078"/>
                    <a:pt x="551084" y="59078"/>
                  </a:cubicBezTo>
                  <a:close/>
                  <a:moveTo>
                    <a:pt x="737547" y="27693"/>
                  </a:moveTo>
                  <a:cubicBezTo>
                    <a:pt x="736624" y="27693"/>
                    <a:pt x="735701" y="27693"/>
                    <a:pt x="734778" y="27693"/>
                  </a:cubicBezTo>
                  <a:cubicBezTo>
                    <a:pt x="715393" y="22154"/>
                    <a:pt x="701547" y="17539"/>
                    <a:pt x="695085" y="15693"/>
                  </a:cubicBezTo>
                  <a:cubicBezTo>
                    <a:pt x="691393" y="16616"/>
                    <a:pt x="684931" y="18462"/>
                    <a:pt x="677546" y="21231"/>
                  </a:cubicBezTo>
                  <a:cubicBezTo>
                    <a:pt x="672931" y="22154"/>
                    <a:pt x="668316" y="20308"/>
                    <a:pt x="667393" y="15693"/>
                  </a:cubicBezTo>
                  <a:cubicBezTo>
                    <a:pt x="666470" y="11077"/>
                    <a:pt x="668316" y="6462"/>
                    <a:pt x="672931" y="5539"/>
                  </a:cubicBezTo>
                  <a:cubicBezTo>
                    <a:pt x="682162" y="2769"/>
                    <a:pt x="688624" y="923"/>
                    <a:pt x="692316" y="0"/>
                  </a:cubicBezTo>
                  <a:cubicBezTo>
                    <a:pt x="693239" y="0"/>
                    <a:pt x="694162" y="0"/>
                    <a:pt x="696008" y="0"/>
                  </a:cubicBezTo>
                  <a:cubicBezTo>
                    <a:pt x="697855" y="0"/>
                    <a:pt x="698778" y="0"/>
                    <a:pt x="699701" y="0"/>
                  </a:cubicBezTo>
                  <a:cubicBezTo>
                    <a:pt x="706162" y="1846"/>
                    <a:pt x="720932" y="6462"/>
                    <a:pt x="740317" y="12000"/>
                  </a:cubicBezTo>
                  <a:cubicBezTo>
                    <a:pt x="744932" y="12923"/>
                    <a:pt x="746778" y="17539"/>
                    <a:pt x="745855" y="22154"/>
                  </a:cubicBezTo>
                  <a:cubicBezTo>
                    <a:pt x="744009" y="24923"/>
                    <a:pt x="741240" y="27693"/>
                    <a:pt x="737547" y="27693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0A745DA-376E-4230-B259-DF60C8A7D3F9}"/>
                </a:ext>
              </a:extLst>
            </p:cNvPr>
            <p:cNvSpPr/>
            <p:nvPr/>
          </p:nvSpPr>
          <p:spPr>
            <a:xfrm>
              <a:off x="3335800" y="8711191"/>
              <a:ext cx="64389" cy="26548"/>
            </a:xfrm>
            <a:custGeom>
              <a:avLst/>
              <a:gdLst>
                <a:gd name="connsiteX0" fmla="*/ 24564 w 143283"/>
                <a:gd name="connsiteY0" fmla="*/ 59078 h 59077"/>
                <a:gd name="connsiteX1" fmla="*/ 1487 w 143283"/>
                <a:gd name="connsiteY1" fmla="*/ 42462 h 59077"/>
                <a:gd name="connsiteX2" fmla="*/ 16256 w 143283"/>
                <a:gd name="connsiteY2" fmla="*/ 11077 h 59077"/>
                <a:gd name="connsiteX3" fmla="*/ 74411 w 143283"/>
                <a:gd name="connsiteY3" fmla="*/ 0 h 59077"/>
                <a:gd name="connsiteX4" fmla="*/ 127027 w 143283"/>
                <a:gd name="connsiteY4" fmla="*/ 11077 h 59077"/>
                <a:gd name="connsiteX5" fmla="*/ 141797 w 143283"/>
                <a:gd name="connsiteY5" fmla="*/ 42462 h 59077"/>
                <a:gd name="connsiteX6" fmla="*/ 110412 w 143283"/>
                <a:gd name="connsiteY6" fmla="*/ 57232 h 59077"/>
                <a:gd name="connsiteX7" fmla="*/ 75334 w 143283"/>
                <a:gd name="connsiteY7" fmla="*/ 48924 h 59077"/>
                <a:gd name="connsiteX8" fmla="*/ 32872 w 143283"/>
                <a:gd name="connsiteY8" fmla="*/ 57232 h 59077"/>
                <a:gd name="connsiteX9" fmla="*/ 24564 w 143283"/>
                <a:gd name="connsiteY9" fmla="*/ 59078 h 5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83" h="59077">
                  <a:moveTo>
                    <a:pt x="24564" y="59078"/>
                  </a:moveTo>
                  <a:cubicBezTo>
                    <a:pt x="14410" y="59078"/>
                    <a:pt x="5180" y="52616"/>
                    <a:pt x="1487" y="42462"/>
                  </a:cubicBezTo>
                  <a:cubicBezTo>
                    <a:pt x="-3128" y="29539"/>
                    <a:pt x="3333" y="15693"/>
                    <a:pt x="16256" y="11077"/>
                  </a:cubicBezTo>
                  <a:cubicBezTo>
                    <a:pt x="19026" y="10154"/>
                    <a:pt x="48565" y="0"/>
                    <a:pt x="74411" y="0"/>
                  </a:cubicBezTo>
                  <a:cubicBezTo>
                    <a:pt x="96565" y="0"/>
                    <a:pt x="124258" y="10154"/>
                    <a:pt x="127027" y="11077"/>
                  </a:cubicBezTo>
                  <a:cubicBezTo>
                    <a:pt x="139950" y="15693"/>
                    <a:pt x="146412" y="29539"/>
                    <a:pt x="141797" y="42462"/>
                  </a:cubicBezTo>
                  <a:cubicBezTo>
                    <a:pt x="137181" y="55385"/>
                    <a:pt x="123335" y="61847"/>
                    <a:pt x="110412" y="57232"/>
                  </a:cubicBezTo>
                  <a:cubicBezTo>
                    <a:pt x="102104" y="54462"/>
                    <a:pt x="84565" y="48924"/>
                    <a:pt x="75334" y="48924"/>
                  </a:cubicBezTo>
                  <a:cubicBezTo>
                    <a:pt x="59642" y="48924"/>
                    <a:pt x="39334" y="54462"/>
                    <a:pt x="32872" y="57232"/>
                  </a:cubicBezTo>
                  <a:cubicBezTo>
                    <a:pt x="29180" y="59078"/>
                    <a:pt x="26411" y="59078"/>
                    <a:pt x="24564" y="59078"/>
                  </a:cubicBezTo>
                  <a:close/>
                </a:path>
              </a:pathLst>
            </a:custGeom>
            <a:solidFill>
              <a:srgbClr val="D9D9D9">
                <a:alpha val="56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82A9EF-ACE3-45AF-9DEC-27B28A35C901}"/>
                </a:ext>
              </a:extLst>
            </p:cNvPr>
            <p:cNvSpPr/>
            <p:nvPr/>
          </p:nvSpPr>
          <p:spPr>
            <a:xfrm>
              <a:off x="2818822" y="8747696"/>
              <a:ext cx="235526" cy="172136"/>
            </a:xfrm>
            <a:custGeom>
              <a:avLst/>
              <a:gdLst>
                <a:gd name="connsiteX0" fmla="*/ 609193 w 609193"/>
                <a:gd name="connsiteY0" fmla="*/ 402466 h 402466"/>
                <a:gd name="connsiteX1" fmla="*/ 354421 w 609193"/>
                <a:gd name="connsiteY1" fmla="*/ 334158 h 402466"/>
                <a:gd name="connsiteX2" fmla="*/ 37802 w 609193"/>
                <a:gd name="connsiteY2" fmla="*/ 145848 h 402466"/>
                <a:gd name="connsiteX3" fmla="*/ 37802 w 609193"/>
                <a:gd name="connsiteY3" fmla="*/ 145848 h 402466"/>
                <a:gd name="connsiteX4" fmla="*/ 878 w 609193"/>
                <a:gd name="connsiteY4" fmla="*/ 51693 h 402466"/>
                <a:gd name="connsiteX5" fmla="*/ 21186 w 609193"/>
                <a:gd name="connsiteY5" fmla="*/ 0 h 402466"/>
                <a:gd name="connsiteX6" fmla="*/ 603654 w 609193"/>
                <a:gd name="connsiteY6" fmla="*/ 317542 h 402466"/>
                <a:gd name="connsiteX7" fmla="*/ 609193 w 609193"/>
                <a:gd name="connsiteY7" fmla="*/ 402466 h 4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193" h="402466">
                  <a:moveTo>
                    <a:pt x="609193" y="402466"/>
                  </a:moveTo>
                  <a:cubicBezTo>
                    <a:pt x="604578" y="401543"/>
                    <a:pt x="493807" y="386774"/>
                    <a:pt x="354421" y="334158"/>
                  </a:cubicBezTo>
                  <a:cubicBezTo>
                    <a:pt x="225188" y="286157"/>
                    <a:pt x="118110" y="221541"/>
                    <a:pt x="37802" y="145848"/>
                  </a:cubicBezTo>
                  <a:cubicBezTo>
                    <a:pt x="37802" y="145848"/>
                    <a:pt x="37802" y="145848"/>
                    <a:pt x="37802" y="145848"/>
                  </a:cubicBezTo>
                  <a:cubicBezTo>
                    <a:pt x="35032" y="144002"/>
                    <a:pt x="-6507" y="117232"/>
                    <a:pt x="878" y="51693"/>
                  </a:cubicBezTo>
                  <a:cubicBezTo>
                    <a:pt x="2724" y="36924"/>
                    <a:pt x="21186" y="0"/>
                    <a:pt x="21186" y="0"/>
                  </a:cubicBezTo>
                  <a:cubicBezTo>
                    <a:pt x="197496" y="261234"/>
                    <a:pt x="599039" y="317542"/>
                    <a:pt x="603654" y="317542"/>
                  </a:cubicBezTo>
                  <a:lnTo>
                    <a:pt x="609193" y="402466"/>
                  </a:ln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7CD5D52-FA3B-47BC-957C-D4815B9043AE}"/>
                </a:ext>
              </a:extLst>
            </p:cNvPr>
            <p:cNvSpPr/>
            <p:nvPr/>
          </p:nvSpPr>
          <p:spPr>
            <a:xfrm>
              <a:off x="2804207" y="8899519"/>
              <a:ext cx="317383" cy="206581"/>
            </a:xfrm>
            <a:custGeom>
              <a:avLst/>
              <a:gdLst>
                <a:gd name="connsiteX0" fmla="*/ 588728 w 588727"/>
                <a:gd name="connsiteY0" fmla="*/ 310158 h 311080"/>
                <a:gd name="connsiteX1" fmla="*/ 547189 w 588727"/>
                <a:gd name="connsiteY1" fmla="*/ 311081 h 311080"/>
                <a:gd name="connsiteX2" fmla="*/ 353340 w 588727"/>
                <a:gd name="connsiteY2" fmla="*/ 289850 h 311080"/>
                <a:gd name="connsiteX3" fmla="*/ 139184 w 588727"/>
                <a:gd name="connsiteY3" fmla="*/ 210464 h 311080"/>
                <a:gd name="connsiteX4" fmla="*/ 14567 w 588727"/>
                <a:gd name="connsiteY4" fmla="*/ 105232 h 311080"/>
                <a:gd name="connsiteX5" fmla="*/ 10875 w 588727"/>
                <a:gd name="connsiteY5" fmla="*/ 0 h 311080"/>
                <a:gd name="connsiteX6" fmla="*/ 546266 w 588727"/>
                <a:gd name="connsiteY6" fmla="*/ 226157 h 311080"/>
                <a:gd name="connsiteX7" fmla="*/ 588728 w 588727"/>
                <a:gd name="connsiteY7" fmla="*/ 310158 h 3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27" h="311080">
                  <a:moveTo>
                    <a:pt x="588728" y="310158"/>
                  </a:moveTo>
                  <a:cubicBezTo>
                    <a:pt x="586881" y="310158"/>
                    <a:pt x="572112" y="311081"/>
                    <a:pt x="547189" y="311081"/>
                  </a:cubicBezTo>
                  <a:cubicBezTo>
                    <a:pt x="505650" y="311081"/>
                    <a:pt x="434572" y="307388"/>
                    <a:pt x="353340" y="289850"/>
                  </a:cubicBezTo>
                  <a:cubicBezTo>
                    <a:pt x="274878" y="272311"/>
                    <a:pt x="203800" y="245541"/>
                    <a:pt x="139184" y="210464"/>
                  </a:cubicBezTo>
                  <a:cubicBezTo>
                    <a:pt x="139184" y="210464"/>
                    <a:pt x="69029" y="192002"/>
                    <a:pt x="14567" y="105232"/>
                  </a:cubicBezTo>
                  <a:cubicBezTo>
                    <a:pt x="-15895" y="56308"/>
                    <a:pt x="10875" y="0"/>
                    <a:pt x="10875" y="0"/>
                  </a:cubicBezTo>
                  <a:cubicBezTo>
                    <a:pt x="221339" y="255695"/>
                    <a:pt x="542573" y="226157"/>
                    <a:pt x="546266" y="226157"/>
                  </a:cubicBezTo>
                  <a:lnTo>
                    <a:pt x="588728" y="310158"/>
                  </a:ln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85F9F83-6263-4421-88DD-E81519DCEE56}"/>
                </a:ext>
              </a:extLst>
            </p:cNvPr>
            <p:cNvSpPr/>
            <p:nvPr/>
          </p:nvSpPr>
          <p:spPr>
            <a:xfrm>
              <a:off x="3666250" y="8788764"/>
              <a:ext cx="202205" cy="139794"/>
            </a:xfrm>
            <a:custGeom>
              <a:avLst/>
              <a:gdLst>
                <a:gd name="connsiteX0" fmla="*/ 0 w 609193"/>
                <a:gd name="connsiteY0" fmla="*/ 402466 h 402466"/>
                <a:gd name="connsiteX1" fmla="*/ 254773 w 609193"/>
                <a:gd name="connsiteY1" fmla="*/ 334158 h 402466"/>
                <a:gd name="connsiteX2" fmla="*/ 571392 w 609193"/>
                <a:gd name="connsiteY2" fmla="*/ 145848 h 402466"/>
                <a:gd name="connsiteX3" fmla="*/ 571392 w 609193"/>
                <a:gd name="connsiteY3" fmla="*/ 145848 h 402466"/>
                <a:gd name="connsiteX4" fmla="*/ 608315 w 609193"/>
                <a:gd name="connsiteY4" fmla="*/ 51693 h 402466"/>
                <a:gd name="connsiteX5" fmla="*/ 588007 w 609193"/>
                <a:gd name="connsiteY5" fmla="*/ 0 h 402466"/>
                <a:gd name="connsiteX6" fmla="*/ 5539 w 609193"/>
                <a:gd name="connsiteY6" fmla="*/ 317542 h 402466"/>
                <a:gd name="connsiteX7" fmla="*/ 0 w 609193"/>
                <a:gd name="connsiteY7" fmla="*/ 402466 h 4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193" h="402466">
                  <a:moveTo>
                    <a:pt x="0" y="402466"/>
                  </a:moveTo>
                  <a:cubicBezTo>
                    <a:pt x="4615" y="401543"/>
                    <a:pt x="115386" y="386774"/>
                    <a:pt x="254773" y="334158"/>
                  </a:cubicBezTo>
                  <a:cubicBezTo>
                    <a:pt x="384005" y="286157"/>
                    <a:pt x="491083" y="221541"/>
                    <a:pt x="571392" y="145848"/>
                  </a:cubicBezTo>
                  <a:cubicBezTo>
                    <a:pt x="571392" y="145848"/>
                    <a:pt x="571392" y="145848"/>
                    <a:pt x="571392" y="145848"/>
                  </a:cubicBezTo>
                  <a:cubicBezTo>
                    <a:pt x="574161" y="144002"/>
                    <a:pt x="615700" y="117232"/>
                    <a:pt x="608315" y="51693"/>
                  </a:cubicBezTo>
                  <a:cubicBezTo>
                    <a:pt x="606469" y="36924"/>
                    <a:pt x="588007" y="0"/>
                    <a:pt x="588007" y="0"/>
                  </a:cubicBezTo>
                  <a:cubicBezTo>
                    <a:pt x="411698" y="261234"/>
                    <a:pt x="10154" y="317542"/>
                    <a:pt x="5539" y="317542"/>
                  </a:cubicBezTo>
                  <a:lnTo>
                    <a:pt x="0" y="402466"/>
                  </a:ln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C0227C6-2C51-4BDE-864C-1154D6376F2E}"/>
                </a:ext>
              </a:extLst>
            </p:cNvPr>
            <p:cNvSpPr/>
            <p:nvPr/>
          </p:nvSpPr>
          <p:spPr>
            <a:xfrm>
              <a:off x="3617302" y="8962573"/>
              <a:ext cx="264564" cy="139794"/>
            </a:xfrm>
            <a:custGeom>
              <a:avLst/>
              <a:gdLst>
                <a:gd name="connsiteX0" fmla="*/ 0 w 588727"/>
                <a:gd name="connsiteY0" fmla="*/ 310158 h 311080"/>
                <a:gd name="connsiteX1" fmla="*/ 41539 w 588727"/>
                <a:gd name="connsiteY1" fmla="*/ 311080 h 311080"/>
                <a:gd name="connsiteX2" fmla="*/ 235387 w 588727"/>
                <a:gd name="connsiteY2" fmla="*/ 289850 h 311080"/>
                <a:gd name="connsiteX3" fmla="*/ 449544 w 588727"/>
                <a:gd name="connsiteY3" fmla="*/ 210464 h 311080"/>
                <a:gd name="connsiteX4" fmla="*/ 574161 w 588727"/>
                <a:gd name="connsiteY4" fmla="*/ 105232 h 311080"/>
                <a:gd name="connsiteX5" fmla="*/ 577853 w 588727"/>
                <a:gd name="connsiteY5" fmla="*/ 0 h 311080"/>
                <a:gd name="connsiteX6" fmla="*/ 42462 w 588727"/>
                <a:gd name="connsiteY6" fmla="*/ 226157 h 311080"/>
                <a:gd name="connsiteX7" fmla="*/ 0 w 588727"/>
                <a:gd name="connsiteY7" fmla="*/ 310158 h 3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27" h="311080">
                  <a:moveTo>
                    <a:pt x="0" y="310158"/>
                  </a:moveTo>
                  <a:cubicBezTo>
                    <a:pt x="1846" y="310158"/>
                    <a:pt x="16615" y="311080"/>
                    <a:pt x="41539" y="311080"/>
                  </a:cubicBezTo>
                  <a:cubicBezTo>
                    <a:pt x="83078" y="311080"/>
                    <a:pt x="154156" y="307388"/>
                    <a:pt x="235387" y="289850"/>
                  </a:cubicBezTo>
                  <a:cubicBezTo>
                    <a:pt x="313850" y="272311"/>
                    <a:pt x="384928" y="245541"/>
                    <a:pt x="449544" y="210464"/>
                  </a:cubicBezTo>
                  <a:cubicBezTo>
                    <a:pt x="449544" y="210464"/>
                    <a:pt x="519698" y="192002"/>
                    <a:pt x="574161" y="105232"/>
                  </a:cubicBezTo>
                  <a:cubicBezTo>
                    <a:pt x="604623" y="56308"/>
                    <a:pt x="577853" y="0"/>
                    <a:pt x="577853" y="0"/>
                  </a:cubicBezTo>
                  <a:cubicBezTo>
                    <a:pt x="367389" y="255695"/>
                    <a:pt x="46154" y="226157"/>
                    <a:pt x="42462" y="226157"/>
                  </a:cubicBezTo>
                  <a:lnTo>
                    <a:pt x="0" y="310158"/>
                  </a:ln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B21F2B2-512D-4D8C-A907-8EC73BEC685A}"/>
              </a:ext>
            </a:extLst>
          </p:cNvPr>
          <p:cNvGrpSpPr/>
          <p:nvPr/>
        </p:nvGrpSpPr>
        <p:grpSpPr>
          <a:xfrm>
            <a:off x="4774486" y="8622544"/>
            <a:ext cx="1077659" cy="710173"/>
            <a:chOff x="2804207" y="8624079"/>
            <a:chExt cx="1077659" cy="710173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BBF40D8-67E5-4410-9D68-60ED3641E84B}"/>
                </a:ext>
              </a:extLst>
            </p:cNvPr>
            <p:cNvSpPr/>
            <p:nvPr/>
          </p:nvSpPr>
          <p:spPr>
            <a:xfrm>
              <a:off x="3355965" y="8624079"/>
              <a:ext cx="2074" cy="830"/>
            </a:xfrm>
            <a:custGeom>
              <a:avLst/>
              <a:gdLst>
                <a:gd name="connsiteX0" fmla="*/ 923 w 4615"/>
                <a:gd name="connsiteY0" fmla="*/ 0 h 1846"/>
                <a:gd name="connsiteX1" fmla="*/ 0 w 4615"/>
                <a:gd name="connsiteY1" fmla="*/ 1846 h 1846"/>
                <a:gd name="connsiteX2" fmla="*/ 4615 w 4615"/>
                <a:gd name="connsiteY2" fmla="*/ 923 h 1846"/>
                <a:gd name="connsiteX3" fmla="*/ 923 w 4615"/>
                <a:gd name="connsiteY3" fmla="*/ 0 h 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5" h="1846">
                  <a:moveTo>
                    <a:pt x="923" y="0"/>
                  </a:moveTo>
                  <a:cubicBezTo>
                    <a:pt x="923" y="0"/>
                    <a:pt x="0" y="923"/>
                    <a:pt x="0" y="1846"/>
                  </a:cubicBezTo>
                  <a:lnTo>
                    <a:pt x="4615" y="923"/>
                  </a:lnTo>
                  <a:cubicBezTo>
                    <a:pt x="4615" y="923"/>
                    <a:pt x="1846" y="0"/>
                    <a:pt x="923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6D9E7CF-9CF5-4DD4-BCCA-73C0085CCD34}"/>
                </a:ext>
              </a:extLst>
            </p:cNvPr>
            <p:cNvSpPr/>
            <p:nvPr/>
          </p:nvSpPr>
          <p:spPr>
            <a:xfrm>
              <a:off x="3355550" y="8624909"/>
              <a:ext cx="311" cy="4148"/>
            </a:xfrm>
            <a:custGeom>
              <a:avLst/>
              <a:gdLst>
                <a:gd name="connsiteX0" fmla="*/ 0 w 692"/>
                <a:gd name="connsiteY0" fmla="*/ 0 h 9230"/>
                <a:gd name="connsiteX1" fmla="*/ 0 w 692"/>
                <a:gd name="connsiteY1" fmla="*/ 0 h 9230"/>
                <a:gd name="connsiteX2" fmla="*/ 0 w 692"/>
                <a:gd name="connsiteY2" fmla="*/ 0 h 9230"/>
                <a:gd name="connsiteX3" fmla="*/ 0 w 692"/>
                <a:gd name="connsiteY3" fmla="*/ 0 h 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" h="923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3" y="0"/>
                    <a:pt x="923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29363C5-B913-4138-9C2E-97F2FED9A600}"/>
                </a:ext>
              </a:extLst>
            </p:cNvPr>
            <p:cNvSpPr/>
            <p:nvPr/>
          </p:nvSpPr>
          <p:spPr>
            <a:xfrm>
              <a:off x="3353667" y="8624909"/>
              <a:ext cx="6168" cy="7314"/>
            </a:xfrm>
            <a:custGeom>
              <a:avLst/>
              <a:gdLst>
                <a:gd name="connsiteX0" fmla="*/ 5112 w 13726"/>
                <a:gd name="connsiteY0" fmla="*/ 0 h 16275"/>
                <a:gd name="connsiteX1" fmla="*/ 497 w 13726"/>
                <a:gd name="connsiteY1" fmla="*/ 12923 h 16275"/>
                <a:gd name="connsiteX2" fmla="*/ 5112 w 13726"/>
                <a:gd name="connsiteY2" fmla="*/ 0 h 1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6" h="16275">
                  <a:moveTo>
                    <a:pt x="5112" y="0"/>
                  </a:moveTo>
                  <a:cubicBezTo>
                    <a:pt x="2343" y="3692"/>
                    <a:pt x="-1349" y="11077"/>
                    <a:pt x="497" y="12923"/>
                  </a:cubicBezTo>
                  <a:cubicBezTo>
                    <a:pt x="12497" y="24923"/>
                    <a:pt x="20805" y="923"/>
                    <a:pt x="5112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8B58E18-3970-456D-B31F-7E053EF9FB03}"/>
                </a:ext>
              </a:extLst>
            </p:cNvPr>
            <p:cNvSpPr/>
            <p:nvPr/>
          </p:nvSpPr>
          <p:spPr>
            <a:xfrm>
              <a:off x="3354606" y="8636939"/>
              <a:ext cx="7410" cy="20948"/>
            </a:xfrm>
            <a:custGeom>
              <a:avLst/>
              <a:gdLst>
                <a:gd name="connsiteX0" fmla="*/ 1177 w 16490"/>
                <a:gd name="connsiteY0" fmla="*/ 0 h 46615"/>
                <a:gd name="connsiteX1" fmla="*/ 2100 w 16490"/>
                <a:gd name="connsiteY1" fmla="*/ 5539 h 46615"/>
                <a:gd name="connsiteX2" fmla="*/ 1177 w 16490"/>
                <a:gd name="connsiteY2" fmla="*/ 12923 h 46615"/>
                <a:gd name="connsiteX3" fmla="*/ 8562 w 16490"/>
                <a:gd name="connsiteY3" fmla="*/ 46154 h 46615"/>
                <a:gd name="connsiteX4" fmla="*/ 15023 w 16490"/>
                <a:gd name="connsiteY4" fmla="*/ 13846 h 46615"/>
                <a:gd name="connsiteX5" fmla="*/ 1177 w 16490"/>
                <a:gd name="connsiteY5" fmla="*/ 0 h 4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90" h="46615">
                  <a:moveTo>
                    <a:pt x="1177" y="0"/>
                  </a:moveTo>
                  <a:lnTo>
                    <a:pt x="2100" y="5539"/>
                  </a:lnTo>
                  <a:cubicBezTo>
                    <a:pt x="2100" y="5539"/>
                    <a:pt x="-669" y="8308"/>
                    <a:pt x="1177" y="12923"/>
                  </a:cubicBezTo>
                  <a:cubicBezTo>
                    <a:pt x="3023" y="19385"/>
                    <a:pt x="-6208" y="50770"/>
                    <a:pt x="8562" y="46154"/>
                  </a:cubicBezTo>
                  <a:cubicBezTo>
                    <a:pt x="15023" y="44308"/>
                    <a:pt x="18716" y="20308"/>
                    <a:pt x="15023" y="13846"/>
                  </a:cubicBezTo>
                  <a:cubicBezTo>
                    <a:pt x="12254" y="8308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D85A8E7-25A0-4FDD-8AD9-78884D789148}"/>
                </a:ext>
              </a:extLst>
            </p:cNvPr>
            <p:cNvSpPr/>
            <p:nvPr/>
          </p:nvSpPr>
          <p:spPr>
            <a:xfrm>
              <a:off x="3446663" y="8677148"/>
              <a:ext cx="10525" cy="11883"/>
            </a:xfrm>
            <a:custGeom>
              <a:avLst/>
              <a:gdLst>
                <a:gd name="connsiteX0" fmla="*/ 14175 w 23421"/>
                <a:gd name="connsiteY0" fmla="*/ 6525 h 26443"/>
                <a:gd name="connsiteX1" fmla="*/ 21560 w 23421"/>
                <a:gd name="connsiteY1" fmla="*/ 64 h 26443"/>
                <a:gd name="connsiteX2" fmla="*/ 1252 w 23421"/>
                <a:gd name="connsiteY2" fmla="*/ 20372 h 26443"/>
                <a:gd name="connsiteX3" fmla="*/ 14175 w 23421"/>
                <a:gd name="connsiteY3" fmla="*/ 6525 h 2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21" h="26443">
                  <a:moveTo>
                    <a:pt x="14175" y="6525"/>
                  </a:moveTo>
                  <a:lnTo>
                    <a:pt x="21560" y="64"/>
                  </a:lnTo>
                  <a:cubicBezTo>
                    <a:pt x="21560" y="-859"/>
                    <a:pt x="-6133" y="8372"/>
                    <a:pt x="1252" y="20372"/>
                  </a:cubicBezTo>
                  <a:cubicBezTo>
                    <a:pt x="13252" y="39757"/>
                    <a:pt x="36329" y="6525"/>
                    <a:pt x="14175" y="6525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3C1B78A-4CCC-4BAF-BC00-37B76CEE10A1}"/>
                </a:ext>
              </a:extLst>
            </p:cNvPr>
            <p:cNvSpPr/>
            <p:nvPr/>
          </p:nvSpPr>
          <p:spPr>
            <a:xfrm>
              <a:off x="3493530" y="8681739"/>
              <a:ext cx="14061" cy="11326"/>
            </a:xfrm>
            <a:custGeom>
              <a:avLst/>
              <a:gdLst>
                <a:gd name="connsiteX0" fmla="*/ 30807 w 31289"/>
                <a:gd name="connsiteY0" fmla="*/ 12000 h 25203"/>
                <a:gd name="connsiteX1" fmla="*/ 27115 w 31289"/>
                <a:gd name="connsiteY1" fmla="*/ 1846 h 25203"/>
                <a:gd name="connsiteX2" fmla="*/ 18807 w 31289"/>
                <a:gd name="connsiteY2" fmla="*/ 0 h 25203"/>
                <a:gd name="connsiteX3" fmla="*/ 1268 w 31289"/>
                <a:gd name="connsiteY3" fmla="*/ 20308 h 25203"/>
                <a:gd name="connsiteX4" fmla="*/ 30807 w 31289"/>
                <a:gd name="connsiteY4" fmla="*/ 12000 h 2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25203">
                  <a:moveTo>
                    <a:pt x="30807" y="12000"/>
                  </a:moveTo>
                  <a:cubicBezTo>
                    <a:pt x="31730" y="8308"/>
                    <a:pt x="31730" y="4615"/>
                    <a:pt x="27115" y="1846"/>
                  </a:cubicBezTo>
                  <a:cubicBezTo>
                    <a:pt x="27115" y="1846"/>
                    <a:pt x="21576" y="923"/>
                    <a:pt x="18807" y="0"/>
                  </a:cubicBezTo>
                  <a:cubicBezTo>
                    <a:pt x="9576" y="2769"/>
                    <a:pt x="-4270" y="9231"/>
                    <a:pt x="1268" y="20308"/>
                  </a:cubicBezTo>
                  <a:cubicBezTo>
                    <a:pt x="6807" y="32308"/>
                    <a:pt x="28961" y="19385"/>
                    <a:pt x="30807" y="1200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0CB2815-BF05-477D-A518-13B86A2C36C8}"/>
                </a:ext>
              </a:extLst>
            </p:cNvPr>
            <p:cNvSpPr/>
            <p:nvPr/>
          </p:nvSpPr>
          <p:spPr>
            <a:xfrm>
              <a:off x="3501611" y="8681324"/>
              <a:ext cx="3274" cy="415"/>
            </a:xfrm>
            <a:custGeom>
              <a:avLst/>
              <a:gdLst>
                <a:gd name="connsiteX0" fmla="*/ 1748 w 7286"/>
                <a:gd name="connsiteY0" fmla="*/ 923 h 923"/>
                <a:gd name="connsiteX1" fmla="*/ 1748 w 7286"/>
                <a:gd name="connsiteY1" fmla="*/ 923 h 923"/>
                <a:gd name="connsiteX2" fmla="*/ 7286 w 7286"/>
                <a:gd name="connsiteY2" fmla="*/ 0 h 923"/>
                <a:gd name="connsiteX3" fmla="*/ 1748 w 7286"/>
                <a:gd name="connsiteY3" fmla="*/ 923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6" h="923">
                  <a:moveTo>
                    <a:pt x="1748" y="923"/>
                  </a:moveTo>
                  <a:cubicBezTo>
                    <a:pt x="-1021" y="923"/>
                    <a:pt x="-98" y="923"/>
                    <a:pt x="1748" y="923"/>
                  </a:cubicBezTo>
                  <a:cubicBezTo>
                    <a:pt x="4517" y="923"/>
                    <a:pt x="7286" y="0"/>
                    <a:pt x="7286" y="0"/>
                  </a:cubicBezTo>
                  <a:lnTo>
                    <a:pt x="1748" y="923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7B072AA-1959-44C8-8B07-C823FE70E176}"/>
                </a:ext>
              </a:extLst>
            </p:cNvPr>
            <p:cNvSpPr/>
            <p:nvPr/>
          </p:nvSpPr>
          <p:spPr>
            <a:xfrm>
              <a:off x="3775479" y="8855549"/>
              <a:ext cx="9410" cy="15856"/>
            </a:xfrm>
            <a:custGeom>
              <a:avLst/>
              <a:gdLst>
                <a:gd name="connsiteX0" fmla="*/ 9863 w 20939"/>
                <a:gd name="connsiteY0" fmla="*/ 0 h 35283"/>
                <a:gd name="connsiteX1" fmla="*/ 7094 w 20939"/>
                <a:gd name="connsiteY1" fmla="*/ 0 h 35283"/>
                <a:gd name="connsiteX2" fmla="*/ 1555 w 20939"/>
                <a:gd name="connsiteY2" fmla="*/ 21231 h 35283"/>
                <a:gd name="connsiteX3" fmla="*/ 20940 w 20939"/>
                <a:gd name="connsiteY3" fmla="*/ 16616 h 35283"/>
                <a:gd name="connsiteX4" fmla="*/ 9863 w 20939"/>
                <a:gd name="connsiteY4" fmla="*/ 0 h 3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9" h="35283">
                  <a:moveTo>
                    <a:pt x="9863" y="0"/>
                  </a:moveTo>
                  <a:lnTo>
                    <a:pt x="7094" y="0"/>
                  </a:lnTo>
                  <a:cubicBezTo>
                    <a:pt x="4324" y="1846"/>
                    <a:pt x="3401" y="16616"/>
                    <a:pt x="1555" y="21231"/>
                  </a:cubicBezTo>
                  <a:cubicBezTo>
                    <a:pt x="-6753" y="41539"/>
                    <a:pt x="20940" y="39693"/>
                    <a:pt x="20940" y="16616"/>
                  </a:cubicBezTo>
                  <a:cubicBezTo>
                    <a:pt x="20940" y="7385"/>
                    <a:pt x="9863" y="8308"/>
                    <a:pt x="9863" y="0"/>
                  </a:cubicBez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B1A3365-B9E9-4779-980F-E31221B20E03}"/>
                </a:ext>
              </a:extLst>
            </p:cNvPr>
            <p:cNvSpPr/>
            <p:nvPr/>
          </p:nvSpPr>
          <p:spPr>
            <a:xfrm>
              <a:off x="3546628" y="8981998"/>
              <a:ext cx="46874" cy="84283"/>
            </a:xfrm>
            <a:custGeom>
              <a:avLst/>
              <a:gdLst>
                <a:gd name="connsiteX0" fmla="*/ 100959 w 104307"/>
                <a:gd name="connsiteY0" fmla="*/ 159 h 187552"/>
                <a:gd name="connsiteX1" fmla="*/ 93574 w 104307"/>
                <a:gd name="connsiteY1" fmla="*/ 15852 h 187552"/>
                <a:gd name="connsiteX2" fmla="*/ 76036 w 104307"/>
                <a:gd name="connsiteY2" fmla="*/ 33390 h 187552"/>
                <a:gd name="connsiteX3" fmla="*/ 19727 w 104307"/>
                <a:gd name="connsiteY3" fmla="*/ 88776 h 187552"/>
                <a:gd name="connsiteX4" fmla="*/ 17881 w 104307"/>
                <a:gd name="connsiteY4" fmla="*/ 122930 h 187552"/>
                <a:gd name="connsiteX5" fmla="*/ 342 w 104307"/>
                <a:gd name="connsiteY5" fmla="*/ 168161 h 187552"/>
                <a:gd name="connsiteX6" fmla="*/ 55728 w 104307"/>
                <a:gd name="connsiteY6" fmla="*/ 157084 h 187552"/>
                <a:gd name="connsiteX7" fmla="*/ 86190 w 104307"/>
                <a:gd name="connsiteY7" fmla="*/ 79545 h 187552"/>
                <a:gd name="connsiteX8" fmla="*/ 100959 w 104307"/>
                <a:gd name="connsiteY8" fmla="*/ 3852 h 187552"/>
                <a:gd name="connsiteX9" fmla="*/ 100959 w 104307"/>
                <a:gd name="connsiteY9" fmla="*/ 159 h 18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07" h="187552">
                  <a:moveTo>
                    <a:pt x="100959" y="159"/>
                  </a:moveTo>
                  <a:cubicBezTo>
                    <a:pt x="96344" y="-1687"/>
                    <a:pt x="95420" y="13083"/>
                    <a:pt x="93574" y="15852"/>
                  </a:cubicBezTo>
                  <a:cubicBezTo>
                    <a:pt x="89882" y="24159"/>
                    <a:pt x="82497" y="28775"/>
                    <a:pt x="76036" y="33390"/>
                  </a:cubicBezTo>
                  <a:cubicBezTo>
                    <a:pt x="61266" y="43544"/>
                    <a:pt x="14189" y="63852"/>
                    <a:pt x="19727" y="88776"/>
                  </a:cubicBezTo>
                  <a:cubicBezTo>
                    <a:pt x="22497" y="102622"/>
                    <a:pt x="25266" y="108161"/>
                    <a:pt x="17881" y="122930"/>
                  </a:cubicBezTo>
                  <a:cubicBezTo>
                    <a:pt x="12342" y="133084"/>
                    <a:pt x="-2427" y="156161"/>
                    <a:pt x="342" y="168161"/>
                  </a:cubicBezTo>
                  <a:cubicBezTo>
                    <a:pt x="10496" y="206931"/>
                    <a:pt x="46497" y="179238"/>
                    <a:pt x="55728" y="157084"/>
                  </a:cubicBezTo>
                  <a:cubicBezTo>
                    <a:pt x="66805" y="130315"/>
                    <a:pt x="64959" y="100776"/>
                    <a:pt x="86190" y="79545"/>
                  </a:cubicBezTo>
                  <a:cubicBezTo>
                    <a:pt x="114805" y="50929"/>
                    <a:pt x="100959" y="31544"/>
                    <a:pt x="100959" y="3852"/>
                  </a:cubicBezTo>
                  <a:lnTo>
                    <a:pt x="100959" y="159"/>
                  </a:lnTo>
                  <a:close/>
                </a:path>
              </a:pathLst>
            </a:custGeom>
            <a:solidFill>
              <a:srgbClr val="C5CF83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64675E4-C116-4269-AF7C-48FA6B6BABCA}"/>
                </a:ext>
              </a:extLst>
            </p:cNvPr>
            <p:cNvSpPr/>
            <p:nvPr/>
          </p:nvSpPr>
          <p:spPr>
            <a:xfrm>
              <a:off x="3036489" y="8624079"/>
              <a:ext cx="665466" cy="710173"/>
            </a:xfrm>
            <a:custGeom>
              <a:avLst/>
              <a:gdLst>
                <a:gd name="connsiteX0" fmla="*/ 1480776 w 1480841"/>
                <a:gd name="connsiteY0" fmla="*/ 559391 h 1580326"/>
                <a:gd name="connsiteX1" fmla="*/ 1476160 w 1480841"/>
                <a:gd name="connsiteY1" fmla="*/ 481852 h 1580326"/>
                <a:gd name="connsiteX2" fmla="*/ 1458622 w 1480841"/>
                <a:gd name="connsiteY2" fmla="*/ 397851 h 1580326"/>
                <a:gd name="connsiteX3" fmla="*/ 1093079 w 1480841"/>
                <a:gd name="connsiteY3" fmla="*/ 111694 h 1580326"/>
                <a:gd name="connsiteX4" fmla="*/ 742305 w 1480841"/>
                <a:gd name="connsiteY4" fmla="*/ 0 h 1580326"/>
                <a:gd name="connsiteX5" fmla="*/ 738613 w 1480841"/>
                <a:gd name="connsiteY5" fmla="*/ 0 h 1580326"/>
                <a:gd name="connsiteX6" fmla="*/ 387840 w 1480841"/>
                <a:gd name="connsiteY6" fmla="*/ 111694 h 1580326"/>
                <a:gd name="connsiteX7" fmla="*/ 22297 w 1480841"/>
                <a:gd name="connsiteY7" fmla="*/ 397851 h 1580326"/>
                <a:gd name="connsiteX8" fmla="*/ 4758 w 1480841"/>
                <a:gd name="connsiteY8" fmla="*/ 481852 h 1580326"/>
                <a:gd name="connsiteX9" fmla="*/ 143 w 1480841"/>
                <a:gd name="connsiteY9" fmla="*/ 559391 h 1580326"/>
                <a:gd name="connsiteX10" fmla="*/ 87836 w 1480841"/>
                <a:gd name="connsiteY10" fmla="*/ 1030166 h 1580326"/>
                <a:gd name="connsiteX11" fmla="*/ 190299 w 1480841"/>
                <a:gd name="connsiteY11" fmla="*/ 1172322 h 1580326"/>
                <a:gd name="connsiteX12" fmla="*/ 241992 w 1480841"/>
                <a:gd name="connsiteY12" fmla="*/ 1230476 h 1580326"/>
                <a:gd name="connsiteX13" fmla="*/ 382301 w 1480841"/>
                <a:gd name="connsiteY13" fmla="*/ 1363401 h 1580326"/>
                <a:gd name="connsiteX14" fmla="*/ 738613 w 1480841"/>
                <a:gd name="connsiteY14" fmla="*/ 1579404 h 1580326"/>
                <a:gd name="connsiteX15" fmla="*/ 740459 w 1480841"/>
                <a:gd name="connsiteY15" fmla="*/ 1580327 h 1580326"/>
                <a:gd name="connsiteX16" fmla="*/ 742305 w 1480841"/>
                <a:gd name="connsiteY16" fmla="*/ 1579404 h 1580326"/>
                <a:gd name="connsiteX17" fmla="*/ 1098617 w 1480841"/>
                <a:gd name="connsiteY17" fmla="*/ 1363401 h 1580326"/>
                <a:gd name="connsiteX18" fmla="*/ 1238927 w 1480841"/>
                <a:gd name="connsiteY18" fmla="*/ 1230476 h 1580326"/>
                <a:gd name="connsiteX19" fmla="*/ 1290619 w 1480841"/>
                <a:gd name="connsiteY19" fmla="*/ 1172322 h 1580326"/>
                <a:gd name="connsiteX20" fmla="*/ 1393082 w 1480841"/>
                <a:gd name="connsiteY20" fmla="*/ 1030166 h 1580326"/>
                <a:gd name="connsiteX21" fmla="*/ 1480776 w 1480841"/>
                <a:gd name="connsiteY21" fmla="*/ 559391 h 158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0841" h="1580326">
                  <a:moveTo>
                    <a:pt x="1480776" y="559391"/>
                  </a:moveTo>
                  <a:lnTo>
                    <a:pt x="1476160" y="481852"/>
                  </a:lnTo>
                  <a:cubicBezTo>
                    <a:pt x="1472468" y="449544"/>
                    <a:pt x="1466929" y="420928"/>
                    <a:pt x="1458622" y="397851"/>
                  </a:cubicBezTo>
                  <a:cubicBezTo>
                    <a:pt x="1376467" y="156925"/>
                    <a:pt x="1202926" y="150463"/>
                    <a:pt x="1093079" y="111694"/>
                  </a:cubicBezTo>
                  <a:cubicBezTo>
                    <a:pt x="982308" y="72001"/>
                    <a:pt x="770921" y="9231"/>
                    <a:pt x="742305" y="0"/>
                  </a:cubicBezTo>
                  <a:cubicBezTo>
                    <a:pt x="741382" y="0"/>
                    <a:pt x="739536" y="0"/>
                    <a:pt x="738613" y="0"/>
                  </a:cubicBezTo>
                  <a:cubicBezTo>
                    <a:pt x="709997" y="8308"/>
                    <a:pt x="499533" y="72001"/>
                    <a:pt x="387840" y="111694"/>
                  </a:cubicBezTo>
                  <a:cubicBezTo>
                    <a:pt x="278915" y="150463"/>
                    <a:pt x="104451" y="156002"/>
                    <a:pt x="22297" y="397851"/>
                  </a:cubicBezTo>
                  <a:cubicBezTo>
                    <a:pt x="13989" y="421851"/>
                    <a:pt x="8450" y="450467"/>
                    <a:pt x="4758" y="481852"/>
                  </a:cubicBezTo>
                  <a:lnTo>
                    <a:pt x="143" y="559391"/>
                  </a:lnTo>
                  <a:cubicBezTo>
                    <a:pt x="-2627" y="722778"/>
                    <a:pt x="35220" y="928627"/>
                    <a:pt x="87836" y="1030166"/>
                  </a:cubicBezTo>
                  <a:cubicBezTo>
                    <a:pt x="109067" y="1069859"/>
                    <a:pt x="146914" y="1121552"/>
                    <a:pt x="190299" y="1172322"/>
                  </a:cubicBezTo>
                  <a:lnTo>
                    <a:pt x="241992" y="1230476"/>
                  </a:lnTo>
                  <a:cubicBezTo>
                    <a:pt x="291838" y="1284015"/>
                    <a:pt x="343531" y="1332939"/>
                    <a:pt x="382301" y="1363401"/>
                  </a:cubicBezTo>
                  <a:cubicBezTo>
                    <a:pt x="459840" y="1423402"/>
                    <a:pt x="707228" y="1561865"/>
                    <a:pt x="738613" y="1579404"/>
                  </a:cubicBezTo>
                  <a:cubicBezTo>
                    <a:pt x="739536" y="1579404"/>
                    <a:pt x="739536" y="1580327"/>
                    <a:pt x="740459" y="1580327"/>
                  </a:cubicBezTo>
                  <a:cubicBezTo>
                    <a:pt x="741382" y="1580327"/>
                    <a:pt x="741382" y="1579404"/>
                    <a:pt x="742305" y="1579404"/>
                  </a:cubicBezTo>
                  <a:cubicBezTo>
                    <a:pt x="773690" y="1561865"/>
                    <a:pt x="1021078" y="1423402"/>
                    <a:pt x="1098617" y="1363401"/>
                  </a:cubicBezTo>
                  <a:cubicBezTo>
                    <a:pt x="1137387" y="1333862"/>
                    <a:pt x="1189080" y="1284939"/>
                    <a:pt x="1238927" y="1230476"/>
                  </a:cubicBezTo>
                  <a:lnTo>
                    <a:pt x="1290619" y="1172322"/>
                  </a:lnTo>
                  <a:cubicBezTo>
                    <a:pt x="1334005" y="1121552"/>
                    <a:pt x="1371851" y="1069859"/>
                    <a:pt x="1393082" y="1030166"/>
                  </a:cubicBezTo>
                  <a:cubicBezTo>
                    <a:pt x="1445698" y="928627"/>
                    <a:pt x="1482622" y="722778"/>
                    <a:pt x="1480776" y="559391"/>
                  </a:cubicBezTo>
                  <a:close/>
                </a:path>
              </a:pathLst>
            </a:custGeom>
            <a:solidFill>
              <a:srgbClr val="FFFFFF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673DCB3-C3CF-4E64-A386-0C8B46AB6F6E}"/>
                </a:ext>
              </a:extLst>
            </p:cNvPr>
            <p:cNvSpPr/>
            <p:nvPr/>
          </p:nvSpPr>
          <p:spPr>
            <a:xfrm>
              <a:off x="3412253" y="9091870"/>
              <a:ext cx="146686" cy="35802"/>
            </a:xfrm>
            <a:custGeom>
              <a:avLst/>
              <a:gdLst>
                <a:gd name="connsiteX0" fmla="*/ 18745 w 326415"/>
                <a:gd name="connsiteY0" fmla="*/ 79668 h 79668"/>
                <a:gd name="connsiteX1" fmla="*/ 283 w 326415"/>
                <a:gd name="connsiteY1" fmla="*/ 63053 h 79668"/>
                <a:gd name="connsiteX2" fmla="*/ 16898 w 326415"/>
                <a:gd name="connsiteY2" fmla="*/ 41822 h 79668"/>
                <a:gd name="connsiteX3" fmla="*/ 304902 w 326415"/>
                <a:gd name="connsiteY3" fmla="*/ 283 h 79668"/>
                <a:gd name="connsiteX4" fmla="*/ 326133 w 326415"/>
                <a:gd name="connsiteY4" fmla="*/ 16898 h 79668"/>
                <a:gd name="connsiteX5" fmla="*/ 309517 w 326415"/>
                <a:gd name="connsiteY5" fmla="*/ 38129 h 79668"/>
                <a:gd name="connsiteX6" fmla="*/ 21514 w 326415"/>
                <a:gd name="connsiteY6" fmla="*/ 79668 h 79668"/>
                <a:gd name="connsiteX7" fmla="*/ 18745 w 326415"/>
                <a:gd name="connsiteY7" fmla="*/ 79668 h 7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415" h="79668">
                  <a:moveTo>
                    <a:pt x="18745" y="79668"/>
                  </a:moveTo>
                  <a:cubicBezTo>
                    <a:pt x="9514" y="79668"/>
                    <a:pt x="1206" y="73207"/>
                    <a:pt x="283" y="63053"/>
                  </a:cubicBezTo>
                  <a:cubicBezTo>
                    <a:pt x="-1564" y="52899"/>
                    <a:pt x="5821" y="42745"/>
                    <a:pt x="16898" y="41822"/>
                  </a:cubicBezTo>
                  <a:lnTo>
                    <a:pt x="304902" y="283"/>
                  </a:lnTo>
                  <a:cubicBezTo>
                    <a:pt x="315056" y="-1563"/>
                    <a:pt x="325210" y="5821"/>
                    <a:pt x="326133" y="16898"/>
                  </a:cubicBezTo>
                  <a:cubicBezTo>
                    <a:pt x="327979" y="27052"/>
                    <a:pt x="320594" y="37206"/>
                    <a:pt x="309517" y="38129"/>
                  </a:cubicBezTo>
                  <a:lnTo>
                    <a:pt x="21514" y="79668"/>
                  </a:lnTo>
                  <a:cubicBezTo>
                    <a:pt x="20591" y="79668"/>
                    <a:pt x="19668" y="79668"/>
                    <a:pt x="18745" y="7966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1E4F3E1-7ADB-4AAD-B7E3-F127DBD663F4}"/>
                </a:ext>
              </a:extLst>
            </p:cNvPr>
            <p:cNvSpPr/>
            <p:nvPr/>
          </p:nvSpPr>
          <p:spPr>
            <a:xfrm>
              <a:off x="3414401" y="9049217"/>
              <a:ext cx="139071" cy="28261"/>
            </a:xfrm>
            <a:custGeom>
              <a:avLst/>
              <a:gdLst>
                <a:gd name="connsiteX0" fmla="*/ 11195 w 309470"/>
                <a:gd name="connsiteY0" fmla="*/ 62888 h 62888"/>
                <a:gd name="connsiteX1" fmla="*/ 118 w 309470"/>
                <a:gd name="connsiteY1" fmla="*/ 53657 h 62888"/>
                <a:gd name="connsiteX2" fmla="*/ 9349 w 309470"/>
                <a:gd name="connsiteY2" fmla="*/ 41657 h 62888"/>
                <a:gd name="connsiteX3" fmla="*/ 297352 w 309470"/>
                <a:gd name="connsiteY3" fmla="*/ 118 h 62888"/>
                <a:gd name="connsiteX4" fmla="*/ 309353 w 309470"/>
                <a:gd name="connsiteY4" fmla="*/ 9349 h 62888"/>
                <a:gd name="connsiteX5" fmla="*/ 300122 w 309470"/>
                <a:gd name="connsiteY5" fmla="*/ 21349 h 62888"/>
                <a:gd name="connsiteX6" fmla="*/ 12118 w 309470"/>
                <a:gd name="connsiteY6" fmla="*/ 62888 h 62888"/>
                <a:gd name="connsiteX7" fmla="*/ 11195 w 309470"/>
                <a:gd name="connsiteY7" fmla="*/ 62888 h 6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470" h="62888">
                  <a:moveTo>
                    <a:pt x="11195" y="62888"/>
                  </a:moveTo>
                  <a:cubicBezTo>
                    <a:pt x="5657" y="62888"/>
                    <a:pt x="1041" y="59196"/>
                    <a:pt x="118" y="53657"/>
                  </a:cubicBezTo>
                  <a:cubicBezTo>
                    <a:pt x="-805" y="48119"/>
                    <a:pt x="3811" y="42580"/>
                    <a:pt x="9349" y="41657"/>
                  </a:cubicBezTo>
                  <a:lnTo>
                    <a:pt x="297352" y="118"/>
                  </a:lnTo>
                  <a:cubicBezTo>
                    <a:pt x="302891" y="-805"/>
                    <a:pt x="308430" y="3811"/>
                    <a:pt x="309353" y="9349"/>
                  </a:cubicBezTo>
                  <a:cubicBezTo>
                    <a:pt x="310276" y="14888"/>
                    <a:pt x="305660" y="20426"/>
                    <a:pt x="300122" y="21349"/>
                  </a:cubicBezTo>
                  <a:lnTo>
                    <a:pt x="12118" y="62888"/>
                  </a:lnTo>
                  <a:cubicBezTo>
                    <a:pt x="13041" y="62888"/>
                    <a:pt x="12118" y="62888"/>
                    <a:pt x="11195" y="6288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E73F92-6F01-4FAF-8B1F-9EB2FB36E7D9}"/>
                </a:ext>
              </a:extLst>
            </p:cNvPr>
            <p:cNvSpPr/>
            <p:nvPr/>
          </p:nvSpPr>
          <p:spPr>
            <a:xfrm>
              <a:off x="3416943" y="9000322"/>
              <a:ext cx="134402" cy="23644"/>
            </a:xfrm>
            <a:custGeom>
              <a:avLst/>
              <a:gdLst>
                <a:gd name="connsiteX0" fmla="*/ 5538 w 299080"/>
                <a:gd name="connsiteY0" fmla="*/ 52616 h 52615"/>
                <a:gd name="connsiteX1" fmla="*/ 0 w 299080"/>
                <a:gd name="connsiteY1" fmla="*/ 48000 h 52615"/>
                <a:gd name="connsiteX2" fmla="*/ 4615 w 299080"/>
                <a:gd name="connsiteY2" fmla="*/ 41539 h 52615"/>
                <a:gd name="connsiteX3" fmla="*/ 292619 w 299080"/>
                <a:gd name="connsiteY3" fmla="*/ 0 h 52615"/>
                <a:gd name="connsiteX4" fmla="*/ 299080 w 299080"/>
                <a:gd name="connsiteY4" fmla="*/ 4615 h 52615"/>
                <a:gd name="connsiteX5" fmla="*/ 294465 w 299080"/>
                <a:gd name="connsiteY5" fmla="*/ 11077 h 52615"/>
                <a:gd name="connsiteX6" fmla="*/ 5538 w 299080"/>
                <a:gd name="connsiteY6" fmla="*/ 52616 h 52615"/>
                <a:gd name="connsiteX7" fmla="*/ 5538 w 299080"/>
                <a:gd name="connsiteY7" fmla="*/ 52616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0" h="52615">
                  <a:moveTo>
                    <a:pt x="5538" y="52616"/>
                  </a:moveTo>
                  <a:cubicBezTo>
                    <a:pt x="2769" y="52616"/>
                    <a:pt x="923" y="50770"/>
                    <a:pt x="0" y="48000"/>
                  </a:cubicBezTo>
                  <a:cubicBezTo>
                    <a:pt x="0" y="45231"/>
                    <a:pt x="1846" y="42462"/>
                    <a:pt x="4615" y="41539"/>
                  </a:cubicBezTo>
                  <a:lnTo>
                    <a:pt x="292619" y="0"/>
                  </a:lnTo>
                  <a:cubicBezTo>
                    <a:pt x="295388" y="0"/>
                    <a:pt x="298157" y="1846"/>
                    <a:pt x="299080" y="4615"/>
                  </a:cubicBezTo>
                  <a:cubicBezTo>
                    <a:pt x="299080" y="7385"/>
                    <a:pt x="297234" y="10154"/>
                    <a:pt x="294465" y="11077"/>
                  </a:cubicBezTo>
                  <a:lnTo>
                    <a:pt x="5538" y="52616"/>
                  </a:lnTo>
                  <a:cubicBezTo>
                    <a:pt x="6461" y="52616"/>
                    <a:pt x="6461" y="52616"/>
                    <a:pt x="5538" y="52616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3EA438A-530D-4400-96AA-53108B5BA9D2}"/>
                </a:ext>
              </a:extLst>
            </p:cNvPr>
            <p:cNvSpPr/>
            <p:nvPr/>
          </p:nvSpPr>
          <p:spPr>
            <a:xfrm>
              <a:off x="3699851" y="8747696"/>
              <a:ext cx="168604" cy="138965"/>
            </a:xfrm>
            <a:custGeom>
              <a:avLst/>
              <a:gdLst>
                <a:gd name="connsiteX0" fmla="*/ 511391 w 515083"/>
                <a:gd name="connsiteY0" fmla="*/ 644 h 306185"/>
                <a:gd name="connsiteX1" fmla="*/ 251080 w 515083"/>
                <a:gd name="connsiteY1" fmla="*/ 195415 h 306185"/>
                <a:gd name="connsiteX2" fmla="*/ 0 w 515083"/>
                <a:gd name="connsiteY2" fmla="*/ 268340 h 306185"/>
                <a:gd name="connsiteX3" fmla="*/ 0 w 515083"/>
                <a:gd name="connsiteY3" fmla="*/ 306186 h 306185"/>
                <a:gd name="connsiteX4" fmla="*/ 300004 w 515083"/>
                <a:gd name="connsiteY4" fmla="*/ 221262 h 306185"/>
                <a:gd name="connsiteX5" fmla="*/ 456005 w 515083"/>
                <a:gd name="connsiteY5" fmla="*/ 119722 h 306185"/>
                <a:gd name="connsiteX6" fmla="*/ 515083 w 515083"/>
                <a:gd name="connsiteY6" fmla="*/ 37568 h 306185"/>
                <a:gd name="connsiteX7" fmla="*/ 511391 w 515083"/>
                <a:gd name="connsiteY7" fmla="*/ 644 h 30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083" h="306185">
                  <a:moveTo>
                    <a:pt x="511391" y="644"/>
                  </a:moveTo>
                  <a:cubicBezTo>
                    <a:pt x="413544" y="117876"/>
                    <a:pt x="312004" y="167723"/>
                    <a:pt x="251080" y="195415"/>
                  </a:cubicBezTo>
                  <a:cubicBezTo>
                    <a:pt x="153233" y="239724"/>
                    <a:pt x="0" y="268340"/>
                    <a:pt x="0" y="268340"/>
                  </a:cubicBezTo>
                  <a:lnTo>
                    <a:pt x="0" y="306186"/>
                  </a:lnTo>
                  <a:lnTo>
                    <a:pt x="300004" y="221262"/>
                  </a:lnTo>
                  <a:lnTo>
                    <a:pt x="456005" y="119722"/>
                  </a:lnTo>
                  <a:lnTo>
                    <a:pt x="515083" y="37568"/>
                  </a:lnTo>
                  <a:cubicBezTo>
                    <a:pt x="514160" y="38490"/>
                    <a:pt x="516930" y="-5818"/>
                    <a:pt x="511391" y="644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6643C3D-3688-4434-9BFC-1E9E4DC6EF9F}"/>
                </a:ext>
              </a:extLst>
            </p:cNvPr>
            <p:cNvSpPr/>
            <p:nvPr/>
          </p:nvSpPr>
          <p:spPr>
            <a:xfrm>
              <a:off x="3668325" y="8962573"/>
              <a:ext cx="209070" cy="107438"/>
            </a:xfrm>
            <a:custGeom>
              <a:avLst/>
              <a:gdLst>
                <a:gd name="connsiteX0" fmla="*/ 465237 w 465236"/>
                <a:gd name="connsiteY0" fmla="*/ 0 h 239079"/>
                <a:gd name="connsiteX1" fmla="*/ 452313 w 465236"/>
                <a:gd name="connsiteY1" fmla="*/ 83078 h 239079"/>
                <a:gd name="connsiteX2" fmla="*/ 349851 w 465236"/>
                <a:gd name="connsiteY2" fmla="*/ 167079 h 239079"/>
                <a:gd name="connsiteX3" fmla="*/ 138463 w 465236"/>
                <a:gd name="connsiteY3" fmla="*/ 236311 h 239079"/>
                <a:gd name="connsiteX4" fmla="*/ 0 w 465236"/>
                <a:gd name="connsiteY4" fmla="*/ 239080 h 239079"/>
                <a:gd name="connsiteX5" fmla="*/ 16616 w 465236"/>
                <a:gd name="connsiteY5" fmla="*/ 194772 h 239079"/>
                <a:gd name="connsiteX6" fmla="*/ 465237 w 465236"/>
                <a:gd name="connsiteY6" fmla="*/ 0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6" h="239079">
                  <a:moveTo>
                    <a:pt x="465237" y="0"/>
                  </a:moveTo>
                  <a:lnTo>
                    <a:pt x="452313" y="83078"/>
                  </a:lnTo>
                  <a:lnTo>
                    <a:pt x="349851" y="167079"/>
                  </a:lnTo>
                  <a:lnTo>
                    <a:pt x="138463" y="236311"/>
                  </a:lnTo>
                  <a:lnTo>
                    <a:pt x="0" y="239080"/>
                  </a:lnTo>
                  <a:lnTo>
                    <a:pt x="16616" y="194772"/>
                  </a:lnTo>
                  <a:cubicBezTo>
                    <a:pt x="17539" y="195694"/>
                    <a:pt x="310158" y="165233"/>
                    <a:pt x="465237" y="0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089CA14-D6A3-42A6-A1C4-48F19097C8EF}"/>
                </a:ext>
              </a:extLst>
            </p:cNvPr>
            <p:cNvSpPr/>
            <p:nvPr/>
          </p:nvSpPr>
          <p:spPr>
            <a:xfrm>
              <a:off x="3022223" y="8719365"/>
              <a:ext cx="280613" cy="556870"/>
            </a:xfrm>
            <a:custGeom>
              <a:avLst/>
              <a:gdLst>
                <a:gd name="connsiteX0" fmla="*/ 104811 w 624439"/>
                <a:gd name="connsiteY0" fmla="*/ 62121 h 1239186"/>
                <a:gd name="connsiteX1" fmla="*/ 525739 w 624439"/>
                <a:gd name="connsiteY1" fmla="*/ 1233519 h 1239186"/>
                <a:gd name="connsiteX2" fmla="*/ 104811 w 624439"/>
                <a:gd name="connsiteY2" fmla="*/ 62121 h 123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439" h="1239186">
                  <a:moveTo>
                    <a:pt x="104811" y="62121"/>
                  </a:moveTo>
                  <a:cubicBezTo>
                    <a:pt x="-81653" y="311355"/>
                    <a:pt x="-63191" y="998132"/>
                    <a:pt x="525739" y="1233519"/>
                  </a:cubicBezTo>
                  <a:cubicBezTo>
                    <a:pt x="814666" y="1348905"/>
                    <a:pt x="406661" y="-340346"/>
                    <a:pt x="104811" y="62121"/>
                  </a:cubicBezTo>
                  <a:close/>
                </a:path>
              </a:pathLst>
            </a:custGeom>
            <a:solidFill>
              <a:srgbClr val="575756">
                <a:alpha val="65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A53569D-2FF9-413F-9AB1-79F4405B6A52}"/>
                </a:ext>
              </a:extLst>
            </p:cNvPr>
            <p:cNvSpPr/>
            <p:nvPr/>
          </p:nvSpPr>
          <p:spPr>
            <a:xfrm>
              <a:off x="2804207" y="8750745"/>
              <a:ext cx="232760" cy="139234"/>
            </a:xfrm>
            <a:custGeom>
              <a:avLst/>
              <a:gdLst>
                <a:gd name="connsiteX0" fmla="*/ 2872 w 517954"/>
                <a:gd name="connsiteY0" fmla="*/ 599 h 309833"/>
                <a:gd name="connsiteX1" fmla="*/ 266875 w 517954"/>
                <a:gd name="connsiteY1" fmla="*/ 199063 h 309833"/>
                <a:gd name="connsiteX2" fmla="*/ 517955 w 517954"/>
                <a:gd name="connsiteY2" fmla="*/ 271986 h 309833"/>
                <a:gd name="connsiteX3" fmla="*/ 517955 w 517954"/>
                <a:gd name="connsiteY3" fmla="*/ 309833 h 309833"/>
                <a:gd name="connsiteX4" fmla="*/ 217951 w 517954"/>
                <a:gd name="connsiteY4" fmla="*/ 224909 h 309833"/>
                <a:gd name="connsiteX5" fmla="*/ 61950 w 517954"/>
                <a:gd name="connsiteY5" fmla="*/ 123369 h 309833"/>
                <a:gd name="connsiteX6" fmla="*/ 2872 w 517954"/>
                <a:gd name="connsiteY6" fmla="*/ 41214 h 309833"/>
                <a:gd name="connsiteX7" fmla="*/ 2872 w 517954"/>
                <a:gd name="connsiteY7" fmla="*/ 599 h 30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954" h="309833">
                  <a:moveTo>
                    <a:pt x="2872" y="599"/>
                  </a:moveTo>
                  <a:cubicBezTo>
                    <a:pt x="100719" y="117831"/>
                    <a:pt x="205028" y="171370"/>
                    <a:pt x="266875" y="199063"/>
                  </a:cubicBezTo>
                  <a:cubicBezTo>
                    <a:pt x="364722" y="243371"/>
                    <a:pt x="517955" y="271986"/>
                    <a:pt x="517955" y="271986"/>
                  </a:cubicBezTo>
                  <a:lnTo>
                    <a:pt x="517955" y="309833"/>
                  </a:lnTo>
                  <a:lnTo>
                    <a:pt x="217951" y="224909"/>
                  </a:lnTo>
                  <a:lnTo>
                    <a:pt x="61950" y="123369"/>
                  </a:lnTo>
                  <a:lnTo>
                    <a:pt x="2872" y="41214"/>
                  </a:lnTo>
                  <a:cubicBezTo>
                    <a:pt x="2872" y="42138"/>
                    <a:pt x="-3590" y="-5863"/>
                    <a:pt x="2872" y="599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CB2D5DB-D7EB-44FC-9978-DD020D296E4F}"/>
                </a:ext>
              </a:extLst>
            </p:cNvPr>
            <p:cNvSpPr/>
            <p:nvPr/>
          </p:nvSpPr>
          <p:spPr>
            <a:xfrm>
              <a:off x="2861498" y="8966306"/>
              <a:ext cx="209070" cy="107438"/>
            </a:xfrm>
            <a:custGeom>
              <a:avLst/>
              <a:gdLst>
                <a:gd name="connsiteX0" fmla="*/ 0 w 465236"/>
                <a:gd name="connsiteY0" fmla="*/ 0 h 239079"/>
                <a:gd name="connsiteX1" fmla="*/ 12923 w 465236"/>
                <a:gd name="connsiteY1" fmla="*/ 83078 h 239079"/>
                <a:gd name="connsiteX2" fmla="*/ 115386 w 465236"/>
                <a:gd name="connsiteY2" fmla="*/ 167079 h 239079"/>
                <a:gd name="connsiteX3" fmla="*/ 326773 w 465236"/>
                <a:gd name="connsiteY3" fmla="*/ 236311 h 239079"/>
                <a:gd name="connsiteX4" fmla="*/ 465237 w 465236"/>
                <a:gd name="connsiteY4" fmla="*/ 239080 h 239079"/>
                <a:gd name="connsiteX5" fmla="*/ 448621 w 465236"/>
                <a:gd name="connsiteY5" fmla="*/ 194772 h 239079"/>
                <a:gd name="connsiteX6" fmla="*/ 0 w 465236"/>
                <a:gd name="connsiteY6" fmla="*/ 0 h 23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6" h="239079">
                  <a:moveTo>
                    <a:pt x="0" y="0"/>
                  </a:moveTo>
                  <a:lnTo>
                    <a:pt x="12923" y="83078"/>
                  </a:lnTo>
                  <a:lnTo>
                    <a:pt x="115386" y="167079"/>
                  </a:lnTo>
                  <a:lnTo>
                    <a:pt x="326773" y="236311"/>
                  </a:lnTo>
                  <a:lnTo>
                    <a:pt x="465237" y="239080"/>
                  </a:lnTo>
                  <a:lnTo>
                    <a:pt x="448621" y="194772"/>
                  </a:lnTo>
                  <a:cubicBezTo>
                    <a:pt x="447698" y="194772"/>
                    <a:pt x="155079" y="164310"/>
                    <a:pt x="0" y="0"/>
                  </a:cubicBezTo>
                  <a:close/>
                </a:path>
              </a:pathLst>
            </a:custGeom>
            <a:solidFill>
              <a:srgbClr val="575756">
                <a:alpha val="70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EE2977E-D3A8-4E59-B366-04B03427725E}"/>
                </a:ext>
              </a:extLst>
            </p:cNvPr>
            <p:cNvSpPr/>
            <p:nvPr/>
          </p:nvSpPr>
          <p:spPr>
            <a:xfrm>
              <a:off x="3036489" y="8624079"/>
              <a:ext cx="333580" cy="710173"/>
            </a:xfrm>
            <a:custGeom>
              <a:avLst/>
              <a:gdLst>
                <a:gd name="connsiteX0" fmla="*/ 742305 w 742305"/>
                <a:gd name="connsiteY0" fmla="*/ 0 h 1580326"/>
                <a:gd name="connsiteX1" fmla="*/ 738613 w 742305"/>
                <a:gd name="connsiteY1" fmla="*/ 0 h 1580326"/>
                <a:gd name="connsiteX2" fmla="*/ 387840 w 742305"/>
                <a:gd name="connsiteY2" fmla="*/ 111694 h 1580326"/>
                <a:gd name="connsiteX3" fmla="*/ 22297 w 742305"/>
                <a:gd name="connsiteY3" fmla="*/ 397851 h 1580326"/>
                <a:gd name="connsiteX4" fmla="*/ 4758 w 742305"/>
                <a:gd name="connsiteY4" fmla="*/ 481852 h 1580326"/>
                <a:gd name="connsiteX5" fmla="*/ 143 w 742305"/>
                <a:gd name="connsiteY5" fmla="*/ 559391 h 1580326"/>
                <a:gd name="connsiteX6" fmla="*/ 87836 w 742305"/>
                <a:gd name="connsiteY6" fmla="*/ 1030166 h 1580326"/>
                <a:gd name="connsiteX7" fmla="*/ 190299 w 742305"/>
                <a:gd name="connsiteY7" fmla="*/ 1172322 h 1580326"/>
                <a:gd name="connsiteX8" fmla="*/ 241992 w 742305"/>
                <a:gd name="connsiteY8" fmla="*/ 1230476 h 1580326"/>
                <a:gd name="connsiteX9" fmla="*/ 382301 w 742305"/>
                <a:gd name="connsiteY9" fmla="*/ 1363401 h 1580326"/>
                <a:gd name="connsiteX10" fmla="*/ 738613 w 742305"/>
                <a:gd name="connsiteY10" fmla="*/ 1579404 h 1580326"/>
                <a:gd name="connsiteX11" fmla="*/ 740459 w 742305"/>
                <a:gd name="connsiteY11" fmla="*/ 1580327 h 1580326"/>
                <a:gd name="connsiteX12" fmla="*/ 742305 w 742305"/>
                <a:gd name="connsiteY12" fmla="*/ 1579404 h 1580326"/>
                <a:gd name="connsiteX13" fmla="*/ 742305 w 742305"/>
                <a:gd name="connsiteY13" fmla="*/ 0 h 158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305" h="1580326">
                  <a:moveTo>
                    <a:pt x="742305" y="0"/>
                  </a:moveTo>
                  <a:cubicBezTo>
                    <a:pt x="741382" y="0"/>
                    <a:pt x="739536" y="0"/>
                    <a:pt x="738613" y="0"/>
                  </a:cubicBezTo>
                  <a:cubicBezTo>
                    <a:pt x="709997" y="8308"/>
                    <a:pt x="499533" y="72001"/>
                    <a:pt x="387840" y="111694"/>
                  </a:cubicBezTo>
                  <a:cubicBezTo>
                    <a:pt x="278915" y="150463"/>
                    <a:pt x="104451" y="156002"/>
                    <a:pt x="22297" y="397851"/>
                  </a:cubicBezTo>
                  <a:cubicBezTo>
                    <a:pt x="13989" y="421851"/>
                    <a:pt x="8450" y="450467"/>
                    <a:pt x="4758" y="481852"/>
                  </a:cubicBezTo>
                  <a:lnTo>
                    <a:pt x="143" y="559391"/>
                  </a:lnTo>
                  <a:cubicBezTo>
                    <a:pt x="-2627" y="722778"/>
                    <a:pt x="35220" y="928627"/>
                    <a:pt x="87836" y="1030166"/>
                  </a:cubicBezTo>
                  <a:cubicBezTo>
                    <a:pt x="109067" y="1069859"/>
                    <a:pt x="146914" y="1121552"/>
                    <a:pt x="190299" y="1172322"/>
                  </a:cubicBezTo>
                  <a:lnTo>
                    <a:pt x="241992" y="1230476"/>
                  </a:lnTo>
                  <a:cubicBezTo>
                    <a:pt x="291838" y="1284015"/>
                    <a:pt x="343531" y="1332939"/>
                    <a:pt x="382301" y="1363401"/>
                  </a:cubicBezTo>
                  <a:cubicBezTo>
                    <a:pt x="459840" y="1423402"/>
                    <a:pt x="707228" y="1561865"/>
                    <a:pt x="738613" y="1579404"/>
                  </a:cubicBezTo>
                  <a:cubicBezTo>
                    <a:pt x="739536" y="1579404"/>
                    <a:pt x="739536" y="1580327"/>
                    <a:pt x="740459" y="1580327"/>
                  </a:cubicBezTo>
                  <a:cubicBezTo>
                    <a:pt x="741382" y="1580327"/>
                    <a:pt x="742305" y="1580327"/>
                    <a:pt x="742305" y="1579404"/>
                  </a:cubicBezTo>
                  <a:cubicBezTo>
                    <a:pt x="742305" y="1339401"/>
                    <a:pt x="742305" y="279696"/>
                    <a:pt x="742305" y="0"/>
                  </a:cubicBez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0B83916-ABC6-4A3C-8B88-2952DB2846A3}"/>
                </a:ext>
              </a:extLst>
            </p:cNvPr>
            <p:cNvSpPr/>
            <p:nvPr/>
          </p:nvSpPr>
          <p:spPr>
            <a:xfrm>
              <a:off x="3187927" y="9091962"/>
              <a:ext cx="146501" cy="35709"/>
            </a:xfrm>
            <a:custGeom>
              <a:avLst/>
              <a:gdLst>
                <a:gd name="connsiteX0" fmla="*/ 307466 w 326005"/>
                <a:gd name="connsiteY0" fmla="*/ 79463 h 79463"/>
                <a:gd name="connsiteX1" fmla="*/ 304697 w 326005"/>
                <a:gd name="connsiteY1" fmla="*/ 79463 h 79463"/>
                <a:gd name="connsiteX2" fmla="*/ 16693 w 326005"/>
                <a:gd name="connsiteY2" fmla="*/ 37925 h 79463"/>
                <a:gd name="connsiteX3" fmla="*/ 78 w 326005"/>
                <a:gd name="connsiteY3" fmla="*/ 16694 h 79463"/>
                <a:gd name="connsiteX4" fmla="*/ 21309 w 326005"/>
                <a:gd name="connsiteY4" fmla="*/ 78 h 79463"/>
                <a:gd name="connsiteX5" fmla="*/ 309312 w 326005"/>
                <a:gd name="connsiteY5" fmla="*/ 41617 h 79463"/>
                <a:gd name="connsiteX6" fmla="*/ 325928 w 326005"/>
                <a:gd name="connsiteY6" fmla="*/ 62848 h 79463"/>
                <a:gd name="connsiteX7" fmla="*/ 307466 w 326005"/>
                <a:gd name="connsiteY7" fmla="*/ 79463 h 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005" h="79463">
                  <a:moveTo>
                    <a:pt x="307466" y="79463"/>
                  </a:moveTo>
                  <a:cubicBezTo>
                    <a:pt x="306543" y="79463"/>
                    <a:pt x="305620" y="79463"/>
                    <a:pt x="304697" y="79463"/>
                  </a:cubicBezTo>
                  <a:lnTo>
                    <a:pt x="16693" y="37925"/>
                  </a:lnTo>
                  <a:cubicBezTo>
                    <a:pt x="6540" y="36079"/>
                    <a:pt x="-845" y="26848"/>
                    <a:pt x="78" y="16694"/>
                  </a:cubicBezTo>
                  <a:cubicBezTo>
                    <a:pt x="1924" y="6540"/>
                    <a:pt x="11155" y="-845"/>
                    <a:pt x="21309" y="78"/>
                  </a:cubicBezTo>
                  <a:lnTo>
                    <a:pt x="309312" y="41617"/>
                  </a:lnTo>
                  <a:cubicBezTo>
                    <a:pt x="319466" y="43463"/>
                    <a:pt x="326851" y="52694"/>
                    <a:pt x="325928" y="62848"/>
                  </a:cubicBezTo>
                  <a:cubicBezTo>
                    <a:pt x="325005" y="73002"/>
                    <a:pt x="316697" y="79463"/>
                    <a:pt x="307466" y="79463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03641B9-B4AA-42DE-A51C-A7AA971184B1}"/>
                </a:ext>
              </a:extLst>
            </p:cNvPr>
            <p:cNvSpPr/>
            <p:nvPr/>
          </p:nvSpPr>
          <p:spPr>
            <a:xfrm>
              <a:off x="3190398" y="9049217"/>
              <a:ext cx="139071" cy="28261"/>
            </a:xfrm>
            <a:custGeom>
              <a:avLst/>
              <a:gdLst>
                <a:gd name="connsiteX0" fmla="*/ 299199 w 309470"/>
                <a:gd name="connsiteY0" fmla="*/ 62888 h 62888"/>
                <a:gd name="connsiteX1" fmla="*/ 297352 w 309470"/>
                <a:gd name="connsiteY1" fmla="*/ 62888 h 62888"/>
                <a:gd name="connsiteX2" fmla="*/ 9349 w 309470"/>
                <a:gd name="connsiteY2" fmla="*/ 21349 h 62888"/>
                <a:gd name="connsiteX3" fmla="*/ 118 w 309470"/>
                <a:gd name="connsiteY3" fmla="*/ 9349 h 62888"/>
                <a:gd name="connsiteX4" fmla="*/ 12118 w 309470"/>
                <a:gd name="connsiteY4" fmla="*/ 118 h 62888"/>
                <a:gd name="connsiteX5" fmla="*/ 300122 w 309470"/>
                <a:gd name="connsiteY5" fmla="*/ 41657 h 62888"/>
                <a:gd name="connsiteX6" fmla="*/ 309353 w 309470"/>
                <a:gd name="connsiteY6" fmla="*/ 53657 h 62888"/>
                <a:gd name="connsiteX7" fmla="*/ 299199 w 309470"/>
                <a:gd name="connsiteY7" fmla="*/ 62888 h 6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470" h="62888">
                  <a:moveTo>
                    <a:pt x="299199" y="62888"/>
                  </a:moveTo>
                  <a:cubicBezTo>
                    <a:pt x="298276" y="62888"/>
                    <a:pt x="298276" y="62888"/>
                    <a:pt x="297352" y="62888"/>
                  </a:cubicBezTo>
                  <a:lnTo>
                    <a:pt x="9349" y="21349"/>
                  </a:lnTo>
                  <a:cubicBezTo>
                    <a:pt x="3811" y="20426"/>
                    <a:pt x="-805" y="14888"/>
                    <a:pt x="118" y="9349"/>
                  </a:cubicBezTo>
                  <a:cubicBezTo>
                    <a:pt x="1041" y="3811"/>
                    <a:pt x="6580" y="-805"/>
                    <a:pt x="12118" y="118"/>
                  </a:cubicBezTo>
                  <a:lnTo>
                    <a:pt x="300122" y="41657"/>
                  </a:lnTo>
                  <a:cubicBezTo>
                    <a:pt x="305660" y="42580"/>
                    <a:pt x="310276" y="48119"/>
                    <a:pt x="309353" y="53657"/>
                  </a:cubicBezTo>
                  <a:cubicBezTo>
                    <a:pt x="309353" y="59196"/>
                    <a:pt x="304737" y="62888"/>
                    <a:pt x="299199" y="62888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F6BB17F6-6F25-4718-8ADD-DAF8214F4735}"/>
                </a:ext>
              </a:extLst>
            </p:cNvPr>
            <p:cNvSpPr/>
            <p:nvPr/>
          </p:nvSpPr>
          <p:spPr>
            <a:xfrm>
              <a:off x="3192940" y="9000322"/>
              <a:ext cx="134402" cy="23644"/>
            </a:xfrm>
            <a:custGeom>
              <a:avLst/>
              <a:gdLst>
                <a:gd name="connsiteX0" fmla="*/ 293542 w 299080"/>
                <a:gd name="connsiteY0" fmla="*/ 52616 h 52615"/>
                <a:gd name="connsiteX1" fmla="*/ 293542 w 299080"/>
                <a:gd name="connsiteY1" fmla="*/ 52616 h 52615"/>
                <a:gd name="connsiteX2" fmla="*/ 4615 w 299080"/>
                <a:gd name="connsiteY2" fmla="*/ 11077 h 52615"/>
                <a:gd name="connsiteX3" fmla="*/ 0 w 299080"/>
                <a:gd name="connsiteY3" fmla="*/ 4615 h 52615"/>
                <a:gd name="connsiteX4" fmla="*/ 6461 w 299080"/>
                <a:gd name="connsiteY4" fmla="*/ 0 h 52615"/>
                <a:gd name="connsiteX5" fmla="*/ 294465 w 299080"/>
                <a:gd name="connsiteY5" fmla="*/ 41539 h 52615"/>
                <a:gd name="connsiteX6" fmla="*/ 299080 w 299080"/>
                <a:gd name="connsiteY6" fmla="*/ 48000 h 52615"/>
                <a:gd name="connsiteX7" fmla="*/ 293542 w 299080"/>
                <a:gd name="connsiteY7" fmla="*/ 52616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080" h="52615">
                  <a:moveTo>
                    <a:pt x="293542" y="52616"/>
                  </a:moveTo>
                  <a:cubicBezTo>
                    <a:pt x="293542" y="52616"/>
                    <a:pt x="292619" y="52616"/>
                    <a:pt x="293542" y="52616"/>
                  </a:cubicBezTo>
                  <a:lnTo>
                    <a:pt x="4615" y="11077"/>
                  </a:lnTo>
                  <a:cubicBezTo>
                    <a:pt x="1846" y="11077"/>
                    <a:pt x="0" y="8308"/>
                    <a:pt x="0" y="4615"/>
                  </a:cubicBezTo>
                  <a:cubicBezTo>
                    <a:pt x="0" y="1846"/>
                    <a:pt x="2769" y="0"/>
                    <a:pt x="6461" y="0"/>
                  </a:cubicBezTo>
                  <a:lnTo>
                    <a:pt x="294465" y="41539"/>
                  </a:lnTo>
                  <a:cubicBezTo>
                    <a:pt x="297234" y="41539"/>
                    <a:pt x="299080" y="44308"/>
                    <a:pt x="299080" y="48000"/>
                  </a:cubicBezTo>
                  <a:cubicBezTo>
                    <a:pt x="298157" y="50770"/>
                    <a:pt x="296311" y="52616"/>
                    <a:pt x="293542" y="52616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802F67F-B199-4479-A536-2072FBB03301}"/>
                </a:ext>
              </a:extLst>
            </p:cNvPr>
            <p:cNvSpPr/>
            <p:nvPr/>
          </p:nvSpPr>
          <p:spPr>
            <a:xfrm>
              <a:off x="3208026" y="8702480"/>
              <a:ext cx="322020" cy="95619"/>
            </a:xfrm>
            <a:custGeom>
              <a:avLst/>
              <a:gdLst>
                <a:gd name="connsiteX0" fmla="*/ 673514 w 716580"/>
                <a:gd name="connsiteY0" fmla="*/ 210464 h 212777"/>
                <a:gd name="connsiteX1" fmla="*/ 358742 w 716580"/>
                <a:gd name="connsiteY1" fmla="*/ 84924 h 212777"/>
                <a:gd name="connsiteX2" fmla="*/ 43969 w 716580"/>
                <a:gd name="connsiteY2" fmla="*/ 210464 h 212777"/>
                <a:gd name="connsiteX3" fmla="*/ 10737 w 716580"/>
                <a:gd name="connsiteY3" fmla="*/ 161540 h 212777"/>
                <a:gd name="connsiteX4" fmla="*/ 357818 w 716580"/>
                <a:gd name="connsiteY4" fmla="*/ 0 h 212777"/>
                <a:gd name="connsiteX5" fmla="*/ 704900 w 716580"/>
                <a:gd name="connsiteY5" fmla="*/ 161540 h 212777"/>
                <a:gd name="connsiteX6" fmla="*/ 673514 w 716580"/>
                <a:gd name="connsiteY6" fmla="*/ 210464 h 2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580" h="212777">
                  <a:moveTo>
                    <a:pt x="673514" y="210464"/>
                  </a:moveTo>
                  <a:cubicBezTo>
                    <a:pt x="673514" y="210464"/>
                    <a:pt x="432589" y="84924"/>
                    <a:pt x="358742" y="84924"/>
                  </a:cubicBezTo>
                  <a:cubicBezTo>
                    <a:pt x="285817" y="84924"/>
                    <a:pt x="43969" y="210464"/>
                    <a:pt x="43969" y="210464"/>
                  </a:cubicBezTo>
                  <a:cubicBezTo>
                    <a:pt x="43969" y="210464"/>
                    <a:pt x="-26186" y="228926"/>
                    <a:pt x="10737" y="161540"/>
                  </a:cubicBezTo>
                  <a:cubicBezTo>
                    <a:pt x="45815" y="97847"/>
                    <a:pt x="284895" y="0"/>
                    <a:pt x="357818" y="0"/>
                  </a:cubicBezTo>
                  <a:cubicBezTo>
                    <a:pt x="438127" y="0"/>
                    <a:pt x="669822" y="97847"/>
                    <a:pt x="704900" y="161540"/>
                  </a:cubicBezTo>
                  <a:cubicBezTo>
                    <a:pt x="743669" y="228926"/>
                    <a:pt x="673514" y="210464"/>
                    <a:pt x="673514" y="210464"/>
                  </a:cubicBezTo>
                  <a:close/>
                </a:path>
              </a:pathLst>
            </a:custGeom>
            <a:solidFill>
              <a:srgbClr val="B1B1B1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E7CC522-7076-4D62-B61D-FACF5EACE102}"/>
                </a:ext>
              </a:extLst>
            </p:cNvPr>
            <p:cNvSpPr/>
            <p:nvPr/>
          </p:nvSpPr>
          <p:spPr>
            <a:xfrm>
              <a:off x="3056879" y="8646479"/>
              <a:ext cx="624384" cy="665787"/>
            </a:xfrm>
            <a:custGeom>
              <a:avLst/>
              <a:gdLst>
                <a:gd name="connsiteX0" fmla="*/ 695085 w 1389422"/>
                <a:gd name="connsiteY0" fmla="*/ 1481556 h 1481556"/>
                <a:gd name="connsiteX1" fmla="*/ 688624 w 1389422"/>
                <a:gd name="connsiteY1" fmla="*/ 1479710 h 1481556"/>
                <a:gd name="connsiteX2" fmla="*/ 688624 w 1389422"/>
                <a:gd name="connsiteY2" fmla="*/ 1479710 h 1481556"/>
                <a:gd name="connsiteX3" fmla="*/ 653546 w 1389422"/>
                <a:gd name="connsiteY3" fmla="*/ 1460325 h 1481556"/>
                <a:gd name="connsiteX4" fmla="*/ 650777 w 1389422"/>
                <a:gd name="connsiteY4" fmla="*/ 1449248 h 1481556"/>
                <a:gd name="connsiteX5" fmla="*/ 661854 w 1389422"/>
                <a:gd name="connsiteY5" fmla="*/ 1446479 h 1481556"/>
                <a:gd name="connsiteX6" fmla="*/ 695085 w 1389422"/>
                <a:gd name="connsiteY6" fmla="*/ 1464941 h 1481556"/>
                <a:gd name="connsiteX7" fmla="*/ 710778 w 1389422"/>
                <a:gd name="connsiteY7" fmla="*/ 1456633 h 1481556"/>
                <a:gd name="connsiteX8" fmla="*/ 721855 w 1389422"/>
                <a:gd name="connsiteY8" fmla="*/ 1459402 h 1481556"/>
                <a:gd name="connsiteX9" fmla="*/ 719085 w 1389422"/>
                <a:gd name="connsiteY9" fmla="*/ 1470479 h 1481556"/>
                <a:gd name="connsiteX10" fmla="*/ 701547 w 1389422"/>
                <a:gd name="connsiteY10" fmla="*/ 1480633 h 1481556"/>
                <a:gd name="connsiteX11" fmla="*/ 695085 w 1389422"/>
                <a:gd name="connsiteY11" fmla="*/ 1481556 h 1481556"/>
                <a:gd name="connsiteX12" fmla="*/ 689547 w 1389422"/>
                <a:gd name="connsiteY12" fmla="*/ 1479710 h 1481556"/>
                <a:gd name="connsiteX13" fmla="*/ 689547 w 1389422"/>
                <a:gd name="connsiteY13" fmla="*/ 1479710 h 1481556"/>
                <a:gd name="connsiteX14" fmla="*/ 689547 w 1389422"/>
                <a:gd name="connsiteY14" fmla="*/ 1479710 h 1481556"/>
                <a:gd name="connsiteX15" fmla="*/ 770778 w 1389422"/>
                <a:gd name="connsiteY15" fmla="*/ 1438171 h 1481556"/>
                <a:gd name="connsiteX16" fmla="*/ 763394 w 1389422"/>
                <a:gd name="connsiteY16" fmla="*/ 1434479 h 1481556"/>
                <a:gd name="connsiteX17" fmla="*/ 766163 w 1389422"/>
                <a:gd name="connsiteY17" fmla="*/ 1423402 h 1481556"/>
                <a:gd name="connsiteX18" fmla="*/ 822471 w 1389422"/>
                <a:gd name="connsiteY18" fmla="*/ 1391094 h 1481556"/>
                <a:gd name="connsiteX19" fmla="*/ 833549 w 1389422"/>
                <a:gd name="connsiteY19" fmla="*/ 1393863 h 1481556"/>
                <a:gd name="connsiteX20" fmla="*/ 830779 w 1389422"/>
                <a:gd name="connsiteY20" fmla="*/ 1404940 h 1481556"/>
                <a:gd name="connsiteX21" fmla="*/ 774471 w 1389422"/>
                <a:gd name="connsiteY21" fmla="*/ 1437248 h 1481556"/>
                <a:gd name="connsiteX22" fmla="*/ 770778 w 1389422"/>
                <a:gd name="connsiteY22" fmla="*/ 1438171 h 1481556"/>
                <a:gd name="connsiteX23" fmla="*/ 601853 w 1389422"/>
                <a:gd name="connsiteY23" fmla="*/ 1428017 h 1481556"/>
                <a:gd name="connsiteX24" fmla="*/ 598161 w 1389422"/>
                <a:gd name="connsiteY24" fmla="*/ 1427094 h 1481556"/>
                <a:gd name="connsiteX25" fmla="*/ 541853 w 1389422"/>
                <a:gd name="connsiteY25" fmla="*/ 1394786 h 1481556"/>
                <a:gd name="connsiteX26" fmla="*/ 539083 w 1389422"/>
                <a:gd name="connsiteY26" fmla="*/ 1383709 h 1481556"/>
                <a:gd name="connsiteX27" fmla="*/ 550160 w 1389422"/>
                <a:gd name="connsiteY27" fmla="*/ 1380940 h 1481556"/>
                <a:gd name="connsiteX28" fmla="*/ 606469 w 1389422"/>
                <a:gd name="connsiteY28" fmla="*/ 1413248 h 1481556"/>
                <a:gd name="connsiteX29" fmla="*/ 609238 w 1389422"/>
                <a:gd name="connsiteY29" fmla="*/ 1424325 h 1481556"/>
                <a:gd name="connsiteX30" fmla="*/ 601853 w 1389422"/>
                <a:gd name="connsiteY30" fmla="*/ 1428017 h 1481556"/>
                <a:gd name="connsiteX31" fmla="*/ 883395 w 1389422"/>
                <a:gd name="connsiteY31" fmla="*/ 1372632 h 1481556"/>
                <a:gd name="connsiteX32" fmla="*/ 876010 w 1389422"/>
                <a:gd name="connsiteY32" fmla="*/ 1368940 h 1481556"/>
                <a:gd name="connsiteX33" fmla="*/ 878780 w 1389422"/>
                <a:gd name="connsiteY33" fmla="*/ 1357862 h 1481556"/>
                <a:gd name="connsiteX34" fmla="*/ 934165 w 1389422"/>
                <a:gd name="connsiteY34" fmla="*/ 1324631 h 1481556"/>
                <a:gd name="connsiteX35" fmla="*/ 945242 w 1389422"/>
                <a:gd name="connsiteY35" fmla="*/ 1327401 h 1481556"/>
                <a:gd name="connsiteX36" fmla="*/ 942473 w 1389422"/>
                <a:gd name="connsiteY36" fmla="*/ 1338478 h 1481556"/>
                <a:gd name="connsiteX37" fmla="*/ 887088 w 1389422"/>
                <a:gd name="connsiteY37" fmla="*/ 1372632 h 1481556"/>
                <a:gd name="connsiteX38" fmla="*/ 883395 w 1389422"/>
                <a:gd name="connsiteY38" fmla="*/ 1372632 h 1481556"/>
                <a:gd name="connsiteX39" fmla="*/ 490160 w 1389422"/>
                <a:gd name="connsiteY39" fmla="*/ 1362478 h 1481556"/>
                <a:gd name="connsiteX40" fmla="*/ 485544 w 1389422"/>
                <a:gd name="connsiteY40" fmla="*/ 1361555 h 1481556"/>
                <a:gd name="connsiteX41" fmla="*/ 430159 w 1389422"/>
                <a:gd name="connsiteY41" fmla="*/ 1327401 h 1481556"/>
                <a:gd name="connsiteX42" fmla="*/ 427390 w 1389422"/>
                <a:gd name="connsiteY42" fmla="*/ 1316323 h 1481556"/>
                <a:gd name="connsiteX43" fmla="*/ 438467 w 1389422"/>
                <a:gd name="connsiteY43" fmla="*/ 1313554 h 1481556"/>
                <a:gd name="connsiteX44" fmla="*/ 493852 w 1389422"/>
                <a:gd name="connsiteY44" fmla="*/ 1347708 h 1481556"/>
                <a:gd name="connsiteX45" fmla="*/ 496621 w 1389422"/>
                <a:gd name="connsiteY45" fmla="*/ 1358786 h 1481556"/>
                <a:gd name="connsiteX46" fmla="*/ 490160 w 1389422"/>
                <a:gd name="connsiteY46" fmla="*/ 1362478 h 1481556"/>
                <a:gd name="connsiteX47" fmla="*/ 993243 w 1389422"/>
                <a:gd name="connsiteY47" fmla="*/ 1304323 h 1481556"/>
                <a:gd name="connsiteX48" fmla="*/ 986781 w 1389422"/>
                <a:gd name="connsiteY48" fmla="*/ 1300631 h 1481556"/>
                <a:gd name="connsiteX49" fmla="*/ 988627 w 1389422"/>
                <a:gd name="connsiteY49" fmla="*/ 1289554 h 1481556"/>
                <a:gd name="connsiteX50" fmla="*/ 1022782 w 1389422"/>
                <a:gd name="connsiteY50" fmla="*/ 1265554 h 1481556"/>
                <a:gd name="connsiteX51" fmla="*/ 1040320 w 1389422"/>
                <a:gd name="connsiteY51" fmla="*/ 1251707 h 1481556"/>
                <a:gd name="connsiteX52" fmla="*/ 1051397 w 1389422"/>
                <a:gd name="connsiteY52" fmla="*/ 1252630 h 1481556"/>
                <a:gd name="connsiteX53" fmla="*/ 1050474 w 1389422"/>
                <a:gd name="connsiteY53" fmla="*/ 1263707 h 1481556"/>
                <a:gd name="connsiteX54" fmla="*/ 1032935 w 1389422"/>
                <a:gd name="connsiteY54" fmla="*/ 1278477 h 1481556"/>
                <a:gd name="connsiteX55" fmla="*/ 997858 w 1389422"/>
                <a:gd name="connsiteY55" fmla="*/ 1303400 h 1481556"/>
                <a:gd name="connsiteX56" fmla="*/ 993243 w 1389422"/>
                <a:gd name="connsiteY56" fmla="*/ 1304323 h 1481556"/>
                <a:gd name="connsiteX57" fmla="*/ 380312 w 1389422"/>
                <a:gd name="connsiteY57" fmla="*/ 1293246 h 1481556"/>
                <a:gd name="connsiteX58" fmla="*/ 375697 w 1389422"/>
                <a:gd name="connsiteY58" fmla="*/ 1291400 h 1481556"/>
                <a:gd name="connsiteX59" fmla="*/ 358158 w 1389422"/>
                <a:gd name="connsiteY59" fmla="*/ 1278477 h 1481556"/>
                <a:gd name="connsiteX60" fmla="*/ 324927 w 1389422"/>
                <a:gd name="connsiteY60" fmla="*/ 1250784 h 1481556"/>
                <a:gd name="connsiteX61" fmla="*/ 324004 w 1389422"/>
                <a:gd name="connsiteY61" fmla="*/ 1238784 h 1481556"/>
                <a:gd name="connsiteX62" fmla="*/ 336004 w 1389422"/>
                <a:gd name="connsiteY62" fmla="*/ 1237861 h 1481556"/>
                <a:gd name="connsiteX63" fmla="*/ 368312 w 1389422"/>
                <a:gd name="connsiteY63" fmla="*/ 1264630 h 1481556"/>
                <a:gd name="connsiteX64" fmla="*/ 385851 w 1389422"/>
                <a:gd name="connsiteY64" fmla="*/ 1277554 h 1481556"/>
                <a:gd name="connsiteX65" fmla="*/ 387697 w 1389422"/>
                <a:gd name="connsiteY65" fmla="*/ 1288631 h 1481556"/>
                <a:gd name="connsiteX66" fmla="*/ 380312 w 1389422"/>
                <a:gd name="connsiteY66" fmla="*/ 1293246 h 1481556"/>
                <a:gd name="connsiteX67" fmla="*/ 1092936 w 1389422"/>
                <a:gd name="connsiteY67" fmla="*/ 1222168 h 1481556"/>
                <a:gd name="connsiteX68" fmla="*/ 1087398 w 1389422"/>
                <a:gd name="connsiteY68" fmla="*/ 1219399 h 1481556"/>
                <a:gd name="connsiteX69" fmla="*/ 1087398 w 1389422"/>
                <a:gd name="connsiteY69" fmla="*/ 1207399 h 1481556"/>
                <a:gd name="connsiteX70" fmla="*/ 1132629 w 1389422"/>
                <a:gd name="connsiteY70" fmla="*/ 1162168 h 1481556"/>
                <a:gd name="connsiteX71" fmla="*/ 1144629 w 1389422"/>
                <a:gd name="connsiteY71" fmla="*/ 1162168 h 1481556"/>
                <a:gd name="connsiteX72" fmla="*/ 1144629 w 1389422"/>
                <a:gd name="connsiteY72" fmla="*/ 1174168 h 1481556"/>
                <a:gd name="connsiteX73" fmla="*/ 1098475 w 1389422"/>
                <a:gd name="connsiteY73" fmla="*/ 1220322 h 1481556"/>
                <a:gd name="connsiteX74" fmla="*/ 1092936 w 1389422"/>
                <a:gd name="connsiteY74" fmla="*/ 1222168 h 1481556"/>
                <a:gd name="connsiteX75" fmla="*/ 282465 w 1389422"/>
                <a:gd name="connsiteY75" fmla="*/ 1208322 h 1481556"/>
                <a:gd name="connsiteX76" fmla="*/ 276926 w 1389422"/>
                <a:gd name="connsiteY76" fmla="*/ 1205553 h 1481556"/>
                <a:gd name="connsiteX77" fmla="*/ 231695 w 1389422"/>
                <a:gd name="connsiteY77" fmla="*/ 1159399 h 1481556"/>
                <a:gd name="connsiteX78" fmla="*/ 231695 w 1389422"/>
                <a:gd name="connsiteY78" fmla="*/ 1147398 h 1481556"/>
                <a:gd name="connsiteX79" fmla="*/ 243695 w 1389422"/>
                <a:gd name="connsiteY79" fmla="*/ 1147398 h 1481556"/>
                <a:gd name="connsiteX80" fmla="*/ 288927 w 1389422"/>
                <a:gd name="connsiteY80" fmla="*/ 1193553 h 1481556"/>
                <a:gd name="connsiteX81" fmla="*/ 288927 w 1389422"/>
                <a:gd name="connsiteY81" fmla="*/ 1205553 h 1481556"/>
                <a:gd name="connsiteX82" fmla="*/ 282465 w 1389422"/>
                <a:gd name="connsiteY82" fmla="*/ 1208322 h 1481556"/>
                <a:gd name="connsiteX83" fmla="*/ 1182476 w 1389422"/>
                <a:gd name="connsiteY83" fmla="*/ 1128937 h 1481556"/>
                <a:gd name="connsiteX84" fmla="*/ 1176937 w 1389422"/>
                <a:gd name="connsiteY84" fmla="*/ 1127090 h 1481556"/>
                <a:gd name="connsiteX85" fmla="*/ 1176014 w 1389422"/>
                <a:gd name="connsiteY85" fmla="*/ 1115090 h 1481556"/>
                <a:gd name="connsiteX86" fmla="*/ 1199091 w 1389422"/>
                <a:gd name="connsiteY86" fmla="*/ 1089244 h 1481556"/>
                <a:gd name="connsiteX87" fmla="*/ 1218476 w 1389422"/>
                <a:gd name="connsiteY87" fmla="*/ 1066167 h 1481556"/>
                <a:gd name="connsiteX88" fmla="*/ 1229553 w 1389422"/>
                <a:gd name="connsiteY88" fmla="*/ 1065243 h 1481556"/>
                <a:gd name="connsiteX89" fmla="*/ 1230476 w 1389422"/>
                <a:gd name="connsiteY89" fmla="*/ 1076321 h 1481556"/>
                <a:gd name="connsiteX90" fmla="*/ 1211091 w 1389422"/>
                <a:gd name="connsiteY90" fmla="*/ 1099398 h 1481556"/>
                <a:gd name="connsiteX91" fmla="*/ 1188014 w 1389422"/>
                <a:gd name="connsiteY91" fmla="*/ 1125244 h 1481556"/>
                <a:gd name="connsiteX92" fmla="*/ 1182476 w 1389422"/>
                <a:gd name="connsiteY92" fmla="*/ 1128937 h 1481556"/>
                <a:gd name="connsiteX93" fmla="*/ 194772 w 1389422"/>
                <a:gd name="connsiteY93" fmla="*/ 1113244 h 1481556"/>
                <a:gd name="connsiteX94" fmla="*/ 188310 w 1389422"/>
                <a:gd name="connsiteY94" fmla="*/ 1110475 h 1481556"/>
                <a:gd name="connsiteX95" fmla="*/ 179079 w 1389422"/>
                <a:gd name="connsiteY95" fmla="*/ 1100321 h 1481556"/>
                <a:gd name="connsiteX96" fmla="*/ 146771 w 1389422"/>
                <a:gd name="connsiteY96" fmla="*/ 1060628 h 1481556"/>
                <a:gd name="connsiteX97" fmla="*/ 148617 w 1389422"/>
                <a:gd name="connsiteY97" fmla="*/ 1049551 h 1481556"/>
                <a:gd name="connsiteX98" fmla="*/ 159694 w 1389422"/>
                <a:gd name="connsiteY98" fmla="*/ 1051397 h 1481556"/>
                <a:gd name="connsiteX99" fmla="*/ 191079 w 1389422"/>
                <a:gd name="connsiteY99" fmla="*/ 1090167 h 1481556"/>
                <a:gd name="connsiteX100" fmla="*/ 200310 w 1389422"/>
                <a:gd name="connsiteY100" fmla="*/ 1100321 h 1481556"/>
                <a:gd name="connsiteX101" fmla="*/ 199387 w 1389422"/>
                <a:gd name="connsiteY101" fmla="*/ 1112321 h 1481556"/>
                <a:gd name="connsiteX102" fmla="*/ 194772 w 1389422"/>
                <a:gd name="connsiteY102" fmla="*/ 1113244 h 1481556"/>
                <a:gd name="connsiteX103" fmla="*/ 1264630 w 1389422"/>
                <a:gd name="connsiteY103" fmla="*/ 1028320 h 1481556"/>
                <a:gd name="connsiteX104" fmla="*/ 1260015 w 1389422"/>
                <a:gd name="connsiteY104" fmla="*/ 1026474 h 1481556"/>
                <a:gd name="connsiteX105" fmla="*/ 1258169 w 1389422"/>
                <a:gd name="connsiteY105" fmla="*/ 1015397 h 1481556"/>
                <a:gd name="connsiteX106" fmla="*/ 1292323 w 1389422"/>
                <a:gd name="connsiteY106" fmla="*/ 961858 h 1481556"/>
                <a:gd name="connsiteX107" fmla="*/ 1303400 w 1389422"/>
                <a:gd name="connsiteY107" fmla="*/ 958165 h 1481556"/>
                <a:gd name="connsiteX108" fmla="*/ 1307093 w 1389422"/>
                <a:gd name="connsiteY108" fmla="*/ 969242 h 1481556"/>
                <a:gd name="connsiteX109" fmla="*/ 1272015 w 1389422"/>
                <a:gd name="connsiteY109" fmla="*/ 1024628 h 1481556"/>
                <a:gd name="connsiteX110" fmla="*/ 1264630 w 1389422"/>
                <a:gd name="connsiteY110" fmla="*/ 1028320 h 1481556"/>
                <a:gd name="connsiteX111" fmla="*/ 114463 w 1389422"/>
                <a:gd name="connsiteY111" fmla="*/ 1011704 h 1481556"/>
                <a:gd name="connsiteX112" fmla="*/ 108001 w 1389422"/>
                <a:gd name="connsiteY112" fmla="*/ 1008012 h 1481556"/>
                <a:gd name="connsiteX113" fmla="*/ 83078 w 1389422"/>
                <a:gd name="connsiteY113" fmla="*/ 966473 h 1481556"/>
                <a:gd name="connsiteX114" fmla="*/ 75693 w 1389422"/>
                <a:gd name="connsiteY114" fmla="*/ 950781 h 1481556"/>
                <a:gd name="connsiteX115" fmla="*/ 79386 w 1389422"/>
                <a:gd name="connsiteY115" fmla="*/ 939704 h 1481556"/>
                <a:gd name="connsiteX116" fmla="*/ 90463 w 1389422"/>
                <a:gd name="connsiteY116" fmla="*/ 943396 h 1481556"/>
                <a:gd name="connsiteX117" fmla="*/ 97847 w 1389422"/>
                <a:gd name="connsiteY117" fmla="*/ 958165 h 1481556"/>
                <a:gd name="connsiteX118" fmla="*/ 121848 w 1389422"/>
                <a:gd name="connsiteY118" fmla="*/ 997858 h 1481556"/>
                <a:gd name="connsiteX119" fmla="*/ 120001 w 1389422"/>
                <a:gd name="connsiteY119" fmla="*/ 1008935 h 1481556"/>
                <a:gd name="connsiteX120" fmla="*/ 114463 w 1389422"/>
                <a:gd name="connsiteY120" fmla="*/ 1011704 h 1481556"/>
                <a:gd name="connsiteX121" fmla="*/ 1324631 w 1389422"/>
                <a:gd name="connsiteY121" fmla="*/ 914780 h 1481556"/>
                <a:gd name="connsiteX122" fmla="*/ 1321862 w 1389422"/>
                <a:gd name="connsiteY122" fmla="*/ 913857 h 1481556"/>
                <a:gd name="connsiteX123" fmla="*/ 1317247 w 1389422"/>
                <a:gd name="connsiteY123" fmla="*/ 903703 h 1481556"/>
                <a:gd name="connsiteX124" fmla="*/ 1335708 w 1389422"/>
                <a:gd name="connsiteY124" fmla="*/ 842779 h 1481556"/>
                <a:gd name="connsiteX125" fmla="*/ 1345862 w 1389422"/>
                <a:gd name="connsiteY125" fmla="*/ 837241 h 1481556"/>
                <a:gd name="connsiteX126" fmla="*/ 1351401 w 1389422"/>
                <a:gd name="connsiteY126" fmla="*/ 847395 h 1481556"/>
                <a:gd name="connsiteX127" fmla="*/ 1332016 w 1389422"/>
                <a:gd name="connsiteY127" fmla="*/ 910165 h 1481556"/>
                <a:gd name="connsiteX128" fmla="*/ 1324631 w 1389422"/>
                <a:gd name="connsiteY128" fmla="*/ 914780 h 1481556"/>
                <a:gd name="connsiteX129" fmla="*/ 60001 w 1389422"/>
                <a:gd name="connsiteY129" fmla="*/ 895395 h 1481556"/>
                <a:gd name="connsiteX130" fmla="*/ 52616 w 1389422"/>
                <a:gd name="connsiteY130" fmla="*/ 889857 h 1481556"/>
                <a:gd name="connsiteX131" fmla="*/ 35078 w 1389422"/>
                <a:gd name="connsiteY131" fmla="*/ 827087 h 1481556"/>
                <a:gd name="connsiteX132" fmla="*/ 41539 w 1389422"/>
                <a:gd name="connsiteY132" fmla="*/ 816933 h 1481556"/>
                <a:gd name="connsiteX133" fmla="*/ 51693 w 1389422"/>
                <a:gd name="connsiteY133" fmla="*/ 823395 h 1481556"/>
                <a:gd name="connsiteX134" fmla="*/ 68308 w 1389422"/>
                <a:gd name="connsiteY134" fmla="*/ 885241 h 1481556"/>
                <a:gd name="connsiteX135" fmla="*/ 62770 w 1389422"/>
                <a:gd name="connsiteY135" fmla="*/ 895395 h 1481556"/>
                <a:gd name="connsiteX136" fmla="*/ 60001 w 1389422"/>
                <a:gd name="connsiteY136" fmla="*/ 895395 h 1481556"/>
                <a:gd name="connsiteX137" fmla="*/ 1357862 w 1389422"/>
                <a:gd name="connsiteY137" fmla="*/ 789240 h 1481556"/>
                <a:gd name="connsiteX138" fmla="*/ 1356016 w 1389422"/>
                <a:gd name="connsiteY138" fmla="*/ 789240 h 1481556"/>
                <a:gd name="connsiteX139" fmla="*/ 1349555 w 1389422"/>
                <a:gd name="connsiteY139" fmla="*/ 780009 h 1481556"/>
                <a:gd name="connsiteX140" fmla="*/ 1360632 w 1389422"/>
                <a:gd name="connsiteY140" fmla="*/ 716316 h 1481556"/>
                <a:gd name="connsiteX141" fmla="*/ 1369862 w 1389422"/>
                <a:gd name="connsiteY141" fmla="*/ 709855 h 1481556"/>
                <a:gd name="connsiteX142" fmla="*/ 1376324 w 1389422"/>
                <a:gd name="connsiteY142" fmla="*/ 719085 h 1481556"/>
                <a:gd name="connsiteX143" fmla="*/ 1365247 w 1389422"/>
                <a:gd name="connsiteY143" fmla="*/ 783702 h 1481556"/>
                <a:gd name="connsiteX144" fmla="*/ 1357862 w 1389422"/>
                <a:gd name="connsiteY144" fmla="*/ 789240 h 1481556"/>
                <a:gd name="connsiteX145" fmla="*/ 29539 w 1389422"/>
                <a:gd name="connsiteY145" fmla="*/ 768932 h 1481556"/>
                <a:gd name="connsiteX146" fmla="*/ 21231 w 1389422"/>
                <a:gd name="connsiteY146" fmla="*/ 762471 h 1481556"/>
                <a:gd name="connsiteX147" fmla="*/ 11077 w 1389422"/>
                <a:gd name="connsiteY147" fmla="*/ 697855 h 1481556"/>
                <a:gd name="connsiteX148" fmla="*/ 18462 w 1389422"/>
                <a:gd name="connsiteY148" fmla="*/ 688624 h 1481556"/>
                <a:gd name="connsiteX149" fmla="*/ 27693 w 1389422"/>
                <a:gd name="connsiteY149" fmla="*/ 696008 h 1481556"/>
                <a:gd name="connsiteX150" fmla="*/ 37847 w 1389422"/>
                <a:gd name="connsiteY150" fmla="*/ 759702 h 1481556"/>
                <a:gd name="connsiteX151" fmla="*/ 31385 w 1389422"/>
                <a:gd name="connsiteY151" fmla="*/ 768932 h 1481556"/>
                <a:gd name="connsiteX152" fmla="*/ 29539 w 1389422"/>
                <a:gd name="connsiteY152" fmla="*/ 768932 h 1481556"/>
                <a:gd name="connsiteX153" fmla="*/ 1376324 w 1389422"/>
                <a:gd name="connsiteY153" fmla="*/ 660931 h 1481556"/>
                <a:gd name="connsiteX154" fmla="*/ 1376324 w 1389422"/>
                <a:gd name="connsiteY154" fmla="*/ 660931 h 1481556"/>
                <a:gd name="connsiteX155" fmla="*/ 1368016 w 1389422"/>
                <a:gd name="connsiteY155" fmla="*/ 651700 h 1481556"/>
                <a:gd name="connsiteX156" fmla="*/ 1372632 w 1389422"/>
                <a:gd name="connsiteY156" fmla="*/ 587084 h 1481556"/>
                <a:gd name="connsiteX157" fmla="*/ 1380940 w 1389422"/>
                <a:gd name="connsiteY157" fmla="*/ 579699 h 1481556"/>
                <a:gd name="connsiteX158" fmla="*/ 1388324 w 1389422"/>
                <a:gd name="connsiteY158" fmla="*/ 588007 h 1481556"/>
                <a:gd name="connsiteX159" fmla="*/ 1383709 w 1389422"/>
                <a:gd name="connsiteY159" fmla="*/ 652623 h 1481556"/>
                <a:gd name="connsiteX160" fmla="*/ 1376324 w 1389422"/>
                <a:gd name="connsiteY160" fmla="*/ 660931 h 1481556"/>
                <a:gd name="connsiteX161" fmla="*/ 12000 w 1389422"/>
                <a:gd name="connsiteY161" fmla="*/ 640623 h 1481556"/>
                <a:gd name="connsiteX162" fmla="*/ 3692 w 1389422"/>
                <a:gd name="connsiteY162" fmla="*/ 633238 h 1481556"/>
                <a:gd name="connsiteX163" fmla="*/ 0 w 1389422"/>
                <a:gd name="connsiteY163" fmla="*/ 567699 h 1481556"/>
                <a:gd name="connsiteX164" fmla="*/ 8308 w 1389422"/>
                <a:gd name="connsiteY164" fmla="*/ 559391 h 1481556"/>
                <a:gd name="connsiteX165" fmla="*/ 16616 w 1389422"/>
                <a:gd name="connsiteY165" fmla="*/ 567699 h 1481556"/>
                <a:gd name="connsiteX166" fmla="*/ 20308 w 1389422"/>
                <a:gd name="connsiteY166" fmla="*/ 632315 h 1481556"/>
                <a:gd name="connsiteX167" fmla="*/ 12000 w 1389422"/>
                <a:gd name="connsiteY167" fmla="*/ 640623 h 1481556"/>
                <a:gd name="connsiteX168" fmla="*/ 12000 w 1389422"/>
                <a:gd name="connsiteY168" fmla="*/ 640623 h 1481556"/>
                <a:gd name="connsiteX169" fmla="*/ 1381863 w 1389422"/>
                <a:gd name="connsiteY169" fmla="*/ 534468 h 1481556"/>
                <a:gd name="connsiteX170" fmla="*/ 1373555 w 1389422"/>
                <a:gd name="connsiteY170" fmla="*/ 527083 h 1481556"/>
                <a:gd name="connsiteX171" fmla="*/ 1369862 w 1389422"/>
                <a:gd name="connsiteY171" fmla="*/ 462467 h 1481556"/>
                <a:gd name="connsiteX172" fmla="*/ 1377247 w 1389422"/>
                <a:gd name="connsiteY172" fmla="*/ 454159 h 1481556"/>
                <a:gd name="connsiteX173" fmla="*/ 1385555 w 1389422"/>
                <a:gd name="connsiteY173" fmla="*/ 461544 h 1481556"/>
                <a:gd name="connsiteX174" fmla="*/ 1389247 w 1389422"/>
                <a:gd name="connsiteY174" fmla="*/ 526160 h 1481556"/>
                <a:gd name="connsiteX175" fmla="*/ 1381863 w 1389422"/>
                <a:gd name="connsiteY175" fmla="*/ 534468 h 1481556"/>
                <a:gd name="connsiteX176" fmla="*/ 1381863 w 1389422"/>
                <a:gd name="connsiteY176" fmla="*/ 534468 h 1481556"/>
                <a:gd name="connsiteX177" fmla="*/ 10154 w 1389422"/>
                <a:gd name="connsiteY177" fmla="*/ 511391 h 1481556"/>
                <a:gd name="connsiteX178" fmla="*/ 10154 w 1389422"/>
                <a:gd name="connsiteY178" fmla="*/ 511391 h 1481556"/>
                <a:gd name="connsiteX179" fmla="*/ 1846 w 1389422"/>
                <a:gd name="connsiteY179" fmla="*/ 503083 h 1481556"/>
                <a:gd name="connsiteX180" fmla="*/ 4615 w 1389422"/>
                <a:gd name="connsiteY180" fmla="*/ 454159 h 1481556"/>
                <a:gd name="connsiteX181" fmla="*/ 6462 w 1389422"/>
                <a:gd name="connsiteY181" fmla="*/ 438467 h 1481556"/>
                <a:gd name="connsiteX182" fmla="*/ 15693 w 1389422"/>
                <a:gd name="connsiteY182" fmla="*/ 431082 h 1481556"/>
                <a:gd name="connsiteX183" fmla="*/ 23077 w 1389422"/>
                <a:gd name="connsiteY183" fmla="*/ 440313 h 1481556"/>
                <a:gd name="connsiteX184" fmla="*/ 21231 w 1389422"/>
                <a:gd name="connsiteY184" fmla="*/ 455083 h 1481556"/>
                <a:gd name="connsiteX185" fmla="*/ 18462 w 1389422"/>
                <a:gd name="connsiteY185" fmla="*/ 504006 h 1481556"/>
                <a:gd name="connsiteX186" fmla="*/ 10154 w 1389422"/>
                <a:gd name="connsiteY186" fmla="*/ 511391 h 1481556"/>
                <a:gd name="connsiteX187" fmla="*/ 1368016 w 1389422"/>
                <a:gd name="connsiteY187" fmla="*/ 405236 h 1481556"/>
                <a:gd name="connsiteX188" fmla="*/ 1359709 w 1389422"/>
                <a:gd name="connsiteY188" fmla="*/ 398774 h 1481556"/>
                <a:gd name="connsiteX189" fmla="*/ 1353247 w 1389422"/>
                <a:gd name="connsiteY189" fmla="*/ 377543 h 1481556"/>
                <a:gd name="connsiteX190" fmla="*/ 1338477 w 1389422"/>
                <a:gd name="connsiteY190" fmla="*/ 338773 h 1481556"/>
                <a:gd name="connsiteX191" fmla="*/ 1343093 w 1389422"/>
                <a:gd name="connsiteY191" fmla="*/ 327696 h 1481556"/>
                <a:gd name="connsiteX192" fmla="*/ 1354170 w 1389422"/>
                <a:gd name="connsiteY192" fmla="*/ 332312 h 1481556"/>
                <a:gd name="connsiteX193" fmla="*/ 1369862 w 1389422"/>
                <a:gd name="connsiteY193" fmla="*/ 372005 h 1481556"/>
                <a:gd name="connsiteX194" fmla="*/ 1376324 w 1389422"/>
                <a:gd name="connsiteY194" fmla="*/ 394159 h 1481556"/>
                <a:gd name="connsiteX195" fmla="*/ 1370786 w 1389422"/>
                <a:gd name="connsiteY195" fmla="*/ 404313 h 1481556"/>
                <a:gd name="connsiteX196" fmla="*/ 1368016 w 1389422"/>
                <a:gd name="connsiteY196" fmla="*/ 405236 h 1481556"/>
                <a:gd name="connsiteX197" fmla="*/ 29539 w 1389422"/>
                <a:gd name="connsiteY197" fmla="*/ 384005 h 1481556"/>
                <a:gd name="connsiteX198" fmla="*/ 26769 w 1389422"/>
                <a:gd name="connsiteY198" fmla="*/ 384005 h 1481556"/>
                <a:gd name="connsiteX199" fmla="*/ 21231 w 1389422"/>
                <a:gd name="connsiteY199" fmla="*/ 373851 h 1481556"/>
                <a:gd name="connsiteX200" fmla="*/ 46154 w 1389422"/>
                <a:gd name="connsiteY200" fmla="*/ 312927 h 1481556"/>
                <a:gd name="connsiteX201" fmla="*/ 57232 w 1389422"/>
                <a:gd name="connsiteY201" fmla="*/ 309234 h 1481556"/>
                <a:gd name="connsiteX202" fmla="*/ 60924 w 1389422"/>
                <a:gd name="connsiteY202" fmla="*/ 320312 h 1481556"/>
                <a:gd name="connsiteX203" fmla="*/ 36924 w 1389422"/>
                <a:gd name="connsiteY203" fmla="*/ 379389 h 1481556"/>
                <a:gd name="connsiteX204" fmla="*/ 29539 w 1389422"/>
                <a:gd name="connsiteY204" fmla="*/ 384005 h 1481556"/>
                <a:gd name="connsiteX205" fmla="*/ 1316323 w 1389422"/>
                <a:gd name="connsiteY205" fmla="*/ 288004 h 1481556"/>
                <a:gd name="connsiteX206" fmla="*/ 1309862 w 1389422"/>
                <a:gd name="connsiteY206" fmla="*/ 284311 h 1481556"/>
                <a:gd name="connsiteX207" fmla="*/ 1271092 w 1389422"/>
                <a:gd name="connsiteY207" fmla="*/ 235387 h 1481556"/>
                <a:gd name="connsiteX208" fmla="*/ 1271092 w 1389422"/>
                <a:gd name="connsiteY208" fmla="*/ 223387 h 1481556"/>
                <a:gd name="connsiteX209" fmla="*/ 1283092 w 1389422"/>
                <a:gd name="connsiteY209" fmla="*/ 223387 h 1481556"/>
                <a:gd name="connsiteX210" fmla="*/ 1323708 w 1389422"/>
                <a:gd name="connsiteY210" fmla="*/ 275080 h 1481556"/>
                <a:gd name="connsiteX211" fmla="*/ 1320939 w 1389422"/>
                <a:gd name="connsiteY211" fmla="*/ 286157 h 1481556"/>
                <a:gd name="connsiteX212" fmla="*/ 1316323 w 1389422"/>
                <a:gd name="connsiteY212" fmla="*/ 288004 h 1481556"/>
                <a:gd name="connsiteX213" fmla="*/ 87693 w 1389422"/>
                <a:gd name="connsiteY213" fmla="*/ 269542 h 1481556"/>
                <a:gd name="connsiteX214" fmla="*/ 83078 w 1389422"/>
                <a:gd name="connsiteY214" fmla="*/ 267696 h 1481556"/>
                <a:gd name="connsiteX215" fmla="*/ 81232 w 1389422"/>
                <a:gd name="connsiteY215" fmla="*/ 256619 h 1481556"/>
                <a:gd name="connsiteX216" fmla="*/ 125540 w 1389422"/>
                <a:gd name="connsiteY216" fmla="*/ 207695 h 1481556"/>
                <a:gd name="connsiteX217" fmla="*/ 137540 w 1389422"/>
                <a:gd name="connsiteY217" fmla="*/ 208618 h 1481556"/>
                <a:gd name="connsiteX218" fmla="*/ 136617 w 1389422"/>
                <a:gd name="connsiteY218" fmla="*/ 220618 h 1481556"/>
                <a:gd name="connsiteX219" fmla="*/ 94155 w 1389422"/>
                <a:gd name="connsiteY219" fmla="*/ 266772 h 1481556"/>
                <a:gd name="connsiteX220" fmla="*/ 87693 w 1389422"/>
                <a:gd name="connsiteY220" fmla="*/ 269542 h 1481556"/>
                <a:gd name="connsiteX221" fmla="*/ 1225861 w 1389422"/>
                <a:gd name="connsiteY221" fmla="*/ 195695 h 1481556"/>
                <a:gd name="connsiteX222" fmla="*/ 1221246 w 1389422"/>
                <a:gd name="connsiteY222" fmla="*/ 194772 h 1481556"/>
                <a:gd name="connsiteX223" fmla="*/ 1165860 w 1389422"/>
                <a:gd name="connsiteY223" fmla="*/ 165233 h 1481556"/>
                <a:gd name="connsiteX224" fmla="*/ 1161245 w 1389422"/>
                <a:gd name="connsiteY224" fmla="*/ 154156 h 1481556"/>
                <a:gd name="connsiteX225" fmla="*/ 1172322 w 1389422"/>
                <a:gd name="connsiteY225" fmla="*/ 149540 h 1481556"/>
                <a:gd name="connsiteX226" fmla="*/ 1230476 w 1389422"/>
                <a:gd name="connsiteY226" fmla="*/ 180925 h 1481556"/>
                <a:gd name="connsiteX227" fmla="*/ 1232322 w 1389422"/>
                <a:gd name="connsiteY227" fmla="*/ 192002 h 1481556"/>
                <a:gd name="connsiteX228" fmla="*/ 1225861 w 1389422"/>
                <a:gd name="connsiteY228" fmla="*/ 195695 h 1481556"/>
                <a:gd name="connsiteX229" fmla="*/ 183694 w 1389422"/>
                <a:gd name="connsiteY229" fmla="*/ 183694 h 1481556"/>
                <a:gd name="connsiteX230" fmla="*/ 176310 w 1389422"/>
                <a:gd name="connsiteY230" fmla="*/ 179079 h 1481556"/>
                <a:gd name="connsiteX231" fmla="*/ 179079 w 1389422"/>
                <a:gd name="connsiteY231" fmla="*/ 168002 h 1481556"/>
                <a:gd name="connsiteX232" fmla="*/ 239080 w 1389422"/>
                <a:gd name="connsiteY232" fmla="*/ 140309 h 1481556"/>
                <a:gd name="connsiteX233" fmla="*/ 249234 w 1389422"/>
                <a:gd name="connsiteY233" fmla="*/ 144925 h 1481556"/>
                <a:gd name="connsiteX234" fmla="*/ 244618 w 1389422"/>
                <a:gd name="connsiteY234" fmla="*/ 155079 h 1481556"/>
                <a:gd name="connsiteX235" fmla="*/ 187387 w 1389422"/>
                <a:gd name="connsiteY235" fmla="*/ 180925 h 1481556"/>
                <a:gd name="connsiteX236" fmla="*/ 183694 w 1389422"/>
                <a:gd name="connsiteY236" fmla="*/ 183694 h 1481556"/>
                <a:gd name="connsiteX237" fmla="*/ 1108629 w 1389422"/>
                <a:gd name="connsiteY237" fmla="*/ 144002 h 1481556"/>
                <a:gd name="connsiteX238" fmla="*/ 1105860 w 1389422"/>
                <a:gd name="connsiteY238" fmla="*/ 144002 h 1481556"/>
                <a:gd name="connsiteX239" fmla="*/ 1073551 w 1389422"/>
                <a:gd name="connsiteY239" fmla="*/ 134771 h 1481556"/>
                <a:gd name="connsiteX240" fmla="*/ 1043089 w 1389422"/>
                <a:gd name="connsiteY240" fmla="*/ 126463 h 1481556"/>
                <a:gd name="connsiteX241" fmla="*/ 1037551 w 1389422"/>
                <a:gd name="connsiteY241" fmla="*/ 116309 h 1481556"/>
                <a:gd name="connsiteX242" fmla="*/ 1047705 w 1389422"/>
                <a:gd name="connsiteY242" fmla="*/ 110771 h 1481556"/>
                <a:gd name="connsiteX243" fmla="*/ 1077244 w 1389422"/>
                <a:gd name="connsiteY243" fmla="*/ 119078 h 1481556"/>
                <a:gd name="connsiteX244" fmla="*/ 1109552 w 1389422"/>
                <a:gd name="connsiteY244" fmla="*/ 128309 h 1481556"/>
                <a:gd name="connsiteX245" fmla="*/ 1115090 w 1389422"/>
                <a:gd name="connsiteY245" fmla="*/ 138463 h 1481556"/>
                <a:gd name="connsiteX246" fmla="*/ 1108629 w 1389422"/>
                <a:gd name="connsiteY246" fmla="*/ 144002 h 1481556"/>
                <a:gd name="connsiteX247" fmla="*/ 304619 w 1389422"/>
                <a:gd name="connsiteY247" fmla="*/ 137540 h 1481556"/>
                <a:gd name="connsiteX248" fmla="*/ 296311 w 1389422"/>
                <a:gd name="connsiteY248" fmla="*/ 132002 h 1481556"/>
                <a:gd name="connsiteX249" fmla="*/ 301850 w 1389422"/>
                <a:gd name="connsiteY249" fmla="*/ 121848 h 1481556"/>
                <a:gd name="connsiteX250" fmla="*/ 312004 w 1389422"/>
                <a:gd name="connsiteY250" fmla="*/ 119078 h 1481556"/>
                <a:gd name="connsiteX251" fmla="*/ 362774 w 1389422"/>
                <a:gd name="connsiteY251" fmla="*/ 103386 h 1481556"/>
                <a:gd name="connsiteX252" fmla="*/ 372927 w 1389422"/>
                <a:gd name="connsiteY252" fmla="*/ 108001 h 1481556"/>
                <a:gd name="connsiteX253" fmla="*/ 368312 w 1389422"/>
                <a:gd name="connsiteY253" fmla="*/ 118155 h 1481556"/>
                <a:gd name="connsiteX254" fmla="*/ 316619 w 1389422"/>
                <a:gd name="connsiteY254" fmla="*/ 133848 h 1481556"/>
                <a:gd name="connsiteX255" fmla="*/ 306465 w 1389422"/>
                <a:gd name="connsiteY255" fmla="*/ 136617 h 1481556"/>
                <a:gd name="connsiteX256" fmla="*/ 304619 w 1389422"/>
                <a:gd name="connsiteY256" fmla="*/ 137540 h 1481556"/>
                <a:gd name="connsiteX257" fmla="*/ 984012 w 1389422"/>
                <a:gd name="connsiteY257" fmla="*/ 106155 h 1481556"/>
                <a:gd name="connsiteX258" fmla="*/ 981243 w 1389422"/>
                <a:gd name="connsiteY258" fmla="*/ 106155 h 1481556"/>
                <a:gd name="connsiteX259" fmla="*/ 919396 w 1389422"/>
                <a:gd name="connsiteY259" fmla="*/ 85847 h 1481556"/>
                <a:gd name="connsiteX260" fmla="*/ 913857 w 1389422"/>
                <a:gd name="connsiteY260" fmla="*/ 75693 h 1481556"/>
                <a:gd name="connsiteX261" fmla="*/ 924011 w 1389422"/>
                <a:gd name="connsiteY261" fmla="*/ 70155 h 1481556"/>
                <a:gd name="connsiteX262" fmla="*/ 985858 w 1389422"/>
                <a:gd name="connsiteY262" fmla="*/ 90463 h 1481556"/>
                <a:gd name="connsiteX263" fmla="*/ 991396 w 1389422"/>
                <a:gd name="connsiteY263" fmla="*/ 100617 h 1481556"/>
                <a:gd name="connsiteX264" fmla="*/ 984012 w 1389422"/>
                <a:gd name="connsiteY264" fmla="*/ 106155 h 1481556"/>
                <a:gd name="connsiteX265" fmla="*/ 427390 w 1389422"/>
                <a:gd name="connsiteY265" fmla="*/ 98771 h 1481556"/>
                <a:gd name="connsiteX266" fmla="*/ 420005 w 1389422"/>
                <a:gd name="connsiteY266" fmla="*/ 93232 h 1481556"/>
                <a:gd name="connsiteX267" fmla="*/ 425544 w 1389422"/>
                <a:gd name="connsiteY267" fmla="*/ 83078 h 1481556"/>
                <a:gd name="connsiteX268" fmla="*/ 487391 w 1389422"/>
                <a:gd name="connsiteY268" fmla="*/ 62770 h 1481556"/>
                <a:gd name="connsiteX269" fmla="*/ 497544 w 1389422"/>
                <a:gd name="connsiteY269" fmla="*/ 68308 h 1481556"/>
                <a:gd name="connsiteX270" fmla="*/ 492006 w 1389422"/>
                <a:gd name="connsiteY270" fmla="*/ 78462 h 1481556"/>
                <a:gd name="connsiteX271" fmla="*/ 430159 w 1389422"/>
                <a:gd name="connsiteY271" fmla="*/ 98771 h 1481556"/>
                <a:gd name="connsiteX272" fmla="*/ 427390 w 1389422"/>
                <a:gd name="connsiteY272" fmla="*/ 98771 h 1481556"/>
                <a:gd name="connsiteX273" fmla="*/ 861241 w 1389422"/>
                <a:gd name="connsiteY273" fmla="*/ 65539 h 1481556"/>
                <a:gd name="connsiteX274" fmla="*/ 858472 w 1389422"/>
                <a:gd name="connsiteY274" fmla="*/ 65539 h 1481556"/>
                <a:gd name="connsiteX275" fmla="*/ 796625 w 1389422"/>
                <a:gd name="connsiteY275" fmla="*/ 46154 h 1481556"/>
                <a:gd name="connsiteX276" fmla="*/ 791086 w 1389422"/>
                <a:gd name="connsiteY276" fmla="*/ 36000 h 1481556"/>
                <a:gd name="connsiteX277" fmla="*/ 801240 w 1389422"/>
                <a:gd name="connsiteY277" fmla="*/ 30462 h 1481556"/>
                <a:gd name="connsiteX278" fmla="*/ 863087 w 1389422"/>
                <a:gd name="connsiteY278" fmla="*/ 49847 h 1481556"/>
                <a:gd name="connsiteX279" fmla="*/ 868626 w 1389422"/>
                <a:gd name="connsiteY279" fmla="*/ 60001 h 1481556"/>
                <a:gd name="connsiteX280" fmla="*/ 861241 w 1389422"/>
                <a:gd name="connsiteY280" fmla="*/ 65539 h 1481556"/>
                <a:gd name="connsiteX281" fmla="*/ 551084 w 1389422"/>
                <a:gd name="connsiteY281" fmla="*/ 59078 h 1481556"/>
                <a:gd name="connsiteX282" fmla="*/ 543699 w 1389422"/>
                <a:gd name="connsiteY282" fmla="*/ 53539 h 1481556"/>
                <a:gd name="connsiteX283" fmla="*/ 549237 w 1389422"/>
                <a:gd name="connsiteY283" fmla="*/ 43385 h 1481556"/>
                <a:gd name="connsiteX284" fmla="*/ 611084 w 1389422"/>
                <a:gd name="connsiteY284" fmla="*/ 24000 h 1481556"/>
                <a:gd name="connsiteX285" fmla="*/ 621238 w 1389422"/>
                <a:gd name="connsiteY285" fmla="*/ 29539 h 1481556"/>
                <a:gd name="connsiteX286" fmla="*/ 615700 w 1389422"/>
                <a:gd name="connsiteY286" fmla="*/ 39693 h 1481556"/>
                <a:gd name="connsiteX287" fmla="*/ 553853 w 1389422"/>
                <a:gd name="connsiteY287" fmla="*/ 59078 h 1481556"/>
                <a:gd name="connsiteX288" fmla="*/ 551084 w 1389422"/>
                <a:gd name="connsiteY288" fmla="*/ 59078 h 1481556"/>
                <a:gd name="connsiteX289" fmla="*/ 737547 w 1389422"/>
                <a:gd name="connsiteY289" fmla="*/ 27693 h 1481556"/>
                <a:gd name="connsiteX290" fmla="*/ 734778 w 1389422"/>
                <a:gd name="connsiteY290" fmla="*/ 27693 h 1481556"/>
                <a:gd name="connsiteX291" fmla="*/ 695085 w 1389422"/>
                <a:gd name="connsiteY291" fmla="*/ 15693 h 1481556"/>
                <a:gd name="connsiteX292" fmla="*/ 677546 w 1389422"/>
                <a:gd name="connsiteY292" fmla="*/ 21231 h 1481556"/>
                <a:gd name="connsiteX293" fmla="*/ 667393 w 1389422"/>
                <a:gd name="connsiteY293" fmla="*/ 15693 h 1481556"/>
                <a:gd name="connsiteX294" fmla="*/ 672931 w 1389422"/>
                <a:gd name="connsiteY294" fmla="*/ 5539 h 1481556"/>
                <a:gd name="connsiteX295" fmla="*/ 692316 w 1389422"/>
                <a:gd name="connsiteY295" fmla="*/ 0 h 1481556"/>
                <a:gd name="connsiteX296" fmla="*/ 696008 w 1389422"/>
                <a:gd name="connsiteY296" fmla="*/ 0 h 1481556"/>
                <a:gd name="connsiteX297" fmla="*/ 699701 w 1389422"/>
                <a:gd name="connsiteY297" fmla="*/ 0 h 1481556"/>
                <a:gd name="connsiteX298" fmla="*/ 740317 w 1389422"/>
                <a:gd name="connsiteY298" fmla="*/ 12000 h 1481556"/>
                <a:gd name="connsiteX299" fmla="*/ 745855 w 1389422"/>
                <a:gd name="connsiteY299" fmla="*/ 22154 h 1481556"/>
                <a:gd name="connsiteX300" fmla="*/ 737547 w 1389422"/>
                <a:gd name="connsiteY300" fmla="*/ 27693 h 148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389422" h="1481556">
                  <a:moveTo>
                    <a:pt x="695085" y="1481556"/>
                  </a:moveTo>
                  <a:cubicBezTo>
                    <a:pt x="693239" y="1481556"/>
                    <a:pt x="690470" y="1480633"/>
                    <a:pt x="688624" y="1479710"/>
                  </a:cubicBezTo>
                  <a:lnTo>
                    <a:pt x="688624" y="1479710"/>
                  </a:lnTo>
                  <a:cubicBezTo>
                    <a:pt x="683085" y="1476018"/>
                    <a:pt x="670162" y="1469556"/>
                    <a:pt x="653546" y="1460325"/>
                  </a:cubicBezTo>
                  <a:cubicBezTo>
                    <a:pt x="649854" y="1458479"/>
                    <a:pt x="648008" y="1452940"/>
                    <a:pt x="650777" y="1449248"/>
                  </a:cubicBezTo>
                  <a:cubicBezTo>
                    <a:pt x="652623" y="1445556"/>
                    <a:pt x="658162" y="1443709"/>
                    <a:pt x="661854" y="1446479"/>
                  </a:cubicBezTo>
                  <a:cubicBezTo>
                    <a:pt x="676624" y="1454787"/>
                    <a:pt x="688624" y="1461248"/>
                    <a:pt x="695085" y="1464941"/>
                  </a:cubicBezTo>
                  <a:lnTo>
                    <a:pt x="710778" y="1456633"/>
                  </a:lnTo>
                  <a:cubicBezTo>
                    <a:pt x="714470" y="1454787"/>
                    <a:pt x="720009" y="1455710"/>
                    <a:pt x="721855" y="1459402"/>
                  </a:cubicBezTo>
                  <a:cubicBezTo>
                    <a:pt x="723701" y="1463094"/>
                    <a:pt x="722778" y="1468633"/>
                    <a:pt x="719085" y="1470479"/>
                  </a:cubicBezTo>
                  <a:lnTo>
                    <a:pt x="701547" y="1480633"/>
                  </a:lnTo>
                  <a:cubicBezTo>
                    <a:pt x="699701" y="1480633"/>
                    <a:pt x="697855" y="1481556"/>
                    <a:pt x="695085" y="1481556"/>
                  </a:cubicBezTo>
                  <a:close/>
                  <a:moveTo>
                    <a:pt x="689547" y="1479710"/>
                  </a:moveTo>
                  <a:lnTo>
                    <a:pt x="689547" y="1479710"/>
                  </a:lnTo>
                  <a:lnTo>
                    <a:pt x="689547" y="1479710"/>
                  </a:lnTo>
                  <a:close/>
                  <a:moveTo>
                    <a:pt x="770778" y="1438171"/>
                  </a:moveTo>
                  <a:cubicBezTo>
                    <a:pt x="768009" y="1438171"/>
                    <a:pt x="765240" y="1436325"/>
                    <a:pt x="763394" y="1434479"/>
                  </a:cubicBezTo>
                  <a:cubicBezTo>
                    <a:pt x="761548" y="1430786"/>
                    <a:pt x="762471" y="1425248"/>
                    <a:pt x="766163" y="1423402"/>
                  </a:cubicBezTo>
                  <a:cubicBezTo>
                    <a:pt x="783702" y="1413248"/>
                    <a:pt x="802163" y="1402171"/>
                    <a:pt x="822471" y="1391094"/>
                  </a:cubicBezTo>
                  <a:cubicBezTo>
                    <a:pt x="826164" y="1389247"/>
                    <a:pt x="831702" y="1390170"/>
                    <a:pt x="833549" y="1393863"/>
                  </a:cubicBezTo>
                  <a:cubicBezTo>
                    <a:pt x="835395" y="1397555"/>
                    <a:pt x="834471" y="1403094"/>
                    <a:pt x="830779" y="1404940"/>
                  </a:cubicBezTo>
                  <a:cubicBezTo>
                    <a:pt x="810471" y="1416940"/>
                    <a:pt x="792010" y="1427094"/>
                    <a:pt x="774471" y="1437248"/>
                  </a:cubicBezTo>
                  <a:cubicBezTo>
                    <a:pt x="773548" y="1438171"/>
                    <a:pt x="772625" y="1438171"/>
                    <a:pt x="770778" y="1438171"/>
                  </a:cubicBezTo>
                  <a:close/>
                  <a:moveTo>
                    <a:pt x="601853" y="1428017"/>
                  </a:moveTo>
                  <a:cubicBezTo>
                    <a:pt x="600007" y="1428017"/>
                    <a:pt x="599084" y="1428017"/>
                    <a:pt x="598161" y="1427094"/>
                  </a:cubicBezTo>
                  <a:cubicBezTo>
                    <a:pt x="580622" y="1416940"/>
                    <a:pt x="561238" y="1405863"/>
                    <a:pt x="541853" y="1394786"/>
                  </a:cubicBezTo>
                  <a:cubicBezTo>
                    <a:pt x="538160" y="1392940"/>
                    <a:pt x="536314" y="1387401"/>
                    <a:pt x="539083" y="1383709"/>
                  </a:cubicBezTo>
                  <a:cubicBezTo>
                    <a:pt x="540930" y="1380016"/>
                    <a:pt x="546468" y="1378170"/>
                    <a:pt x="550160" y="1380940"/>
                  </a:cubicBezTo>
                  <a:cubicBezTo>
                    <a:pt x="569545" y="1392017"/>
                    <a:pt x="588930" y="1403094"/>
                    <a:pt x="606469" y="1413248"/>
                  </a:cubicBezTo>
                  <a:cubicBezTo>
                    <a:pt x="610161" y="1415094"/>
                    <a:pt x="612007" y="1420632"/>
                    <a:pt x="609238" y="1424325"/>
                  </a:cubicBezTo>
                  <a:cubicBezTo>
                    <a:pt x="607392" y="1427094"/>
                    <a:pt x="604623" y="1428017"/>
                    <a:pt x="601853" y="1428017"/>
                  </a:cubicBezTo>
                  <a:close/>
                  <a:moveTo>
                    <a:pt x="883395" y="1372632"/>
                  </a:moveTo>
                  <a:cubicBezTo>
                    <a:pt x="880626" y="1372632"/>
                    <a:pt x="877857" y="1370786"/>
                    <a:pt x="876010" y="1368940"/>
                  </a:cubicBezTo>
                  <a:cubicBezTo>
                    <a:pt x="873241" y="1365247"/>
                    <a:pt x="875088" y="1359709"/>
                    <a:pt x="878780" y="1357862"/>
                  </a:cubicBezTo>
                  <a:cubicBezTo>
                    <a:pt x="899088" y="1345862"/>
                    <a:pt x="917549" y="1334785"/>
                    <a:pt x="934165" y="1324631"/>
                  </a:cubicBezTo>
                  <a:cubicBezTo>
                    <a:pt x="937857" y="1321862"/>
                    <a:pt x="943396" y="1323708"/>
                    <a:pt x="945242" y="1327401"/>
                  </a:cubicBezTo>
                  <a:cubicBezTo>
                    <a:pt x="948011" y="1331093"/>
                    <a:pt x="946165" y="1336632"/>
                    <a:pt x="942473" y="1338478"/>
                  </a:cubicBezTo>
                  <a:cubicBezTo>
                    <a:pt x="925857" y="1348632"/>
                    <a:pt x="907396" y="1359709"/>
                    <a:pt x="887088" y="1372632"/>
                  </a:cubicBezTo>
                  <a:cubicBezTo>
                    <a:pt x="886164" y="1372632"/>
                    <a:pt x="884318" y="1372632"/>
                    <a:pt x="883395" y="1372632"/>
                  </a:cubicBezTo>
                  <a:close/>
                  <a:moveTo>
                    <a:pt x="490160" y="1362478"/>
                  </a:moveTo>
                  <a:cubicBezTo>
                    <a:pt x="488313" y="1362478"/>
                    <a:pt x="487391" y="1362478"/>
                    <a:pt x="485544" y="1361555"/>
                  </a:cubicBezTo>
                  <a:cubicBezTo>
                    <a:pt x="465236" y="1349555"/>
                    <a:pt x="446774" y="1337554"/>
                    <a:pt x="430159" y="1327401"/>
                  </a:cubicBezTo>
                  <a:cubicBezTo>
                    <a:pt x="426467" y="1324631"/>
                    <a:pt x="425544" y="1320016"/>
                    <a:pt x="427390" y="1316323"/>
                  </a:cubicBezTo>
                  <a:cubicBezTo>
                    <a:pt x="430159" y="1312631"/>
                    <a:pt x="434774" y="1311708"/>
                    <a:pt x="438467" y="1313554"/>
                  </a:cubicBezTo>
                  <a:cubicBezTo>
                    <a:pt x="454159" y="1323708"/>
                    <a:pt x="472621" y="1334785"/>
                    <a:pt x="493852" y="1347708"/>
                  </a:cubicBezTo>
                  <a:cubicBezTo>
                    <a:pt x="497544" y="1350478"/>
                    <a:pt x="499391" y="1355093"/>
                    <a:pt x="496621" y="1358786"/>
                  </a:cubicBezTo>
                  <a:cubicBezTo>
                    <a:pt x="495698" y="1360632"/>
                    <a:pt x="492929" y="1362478"/>
                    <a:pt x="490160" y="1362478"/>
                  </a:cubicBezTo>
                  <a:close/>
                  <a:moveTo>
                    <a:pt x="993243" y="1304323"/>
                  </a:moveTo>
                  <a:cubicBezTo>
                    <a:pt x="990474" y="1304323"/>
                    <a:pt x="987704" y="1303400"/>
                    <a:pt x="986781" y="1300631"/>
                  </a:cubicBezTo>
                  <a:cubicBezTo>
                    <a:pt x="984012" y="1296939"/>
                    <a:pt x="984935" y="1291400"/>
                    <a:pt x="988627" y="1289554"/>
                  </a:cubicBezTo>
                  <a:cubicBezTo>
                    <a:pt x="1002474" y="1280323"/>
                    <a:pt x="1014474" y="1272015"/>
                    <a:pt x="1022782" y="1265554"/>
                  </a:cubicBezTo>
                  <a:cubicBezTo>
                    <a:pt x="1028320" y="1261861"/>
                    <a:pt x="1033858" y="1256323"/>
                    <a:pt x="1040320" y="1251707"/>
                  </a:cubicBezTo>
                  <a:cubicBezTo>
                    <a:pt x="1044012" y="1248938"/>
                    <a:pt x="1048628" y="1248938"/>
                    <a:pt x="1051397" y="1252630"/>
                  </a:cubicBezTo>
                  <a:cubicBezTo>
                    <a:pt x="1054167" y="1256323"/>
                    <a:pt x="1054167" y="1260938"/>
                    <a:pt x="1050474" y="1263707"/>
                  </a:cubicBezTo>
                  <a:cubicBezTo>
                    <a:pt x="1044012" y="1269246"/>
                    <a:pt x="1038474" y="1273861"/>
                    <a:pt x="1032935" y="1278477"/>
                  </a:cubicBezTo>
                  <a:cubicBezTo>
                    <a:pt x="1023704" y="1284939"/>
                    <a:pt x="1012628" y="1293246"/>
                    <a:pt x="997858" y="1303400"/>
                  </a:cubicBezTo>
                  <a:cubicBezTo>
                    <a:pt x="996012" y="1304323"/>
                    <a:pt x="995089" y="1304323"/>
                    <a:pt x="993243" y="1304323"/>
                  </a:cubicBezTo>
                  <a:close/>
                  <a:moveTo>
                    <a:pt x="380312" y="1293246"/>
                  </a:moveTo>
                  <a:cubicBezTo>
                    <a:pt x="378466" y="1293246"/>
                    <a:pt x="376620" y="1292323"/>
                    <a:pt x="375697" y="1291400"/>
                  </a:cubicBezTo>
                  <a:cubicBezTo>
                    <a:pt x="369235" y="1286785"/>
                    <a:pt x="362774" y="1282169"/>
                    <a:pt x="358158" y="1278477"/>
                  </a:cubicBezTo>
                  <a:cubicBezTo>
                    <a:pt x="348004" y="1271092"/>
                    <a:pt x="336927" y="1260938"/>
                    <a:pt x="324927" y="1250784"/>
                  </a:cubicBezTo>
                  <a:cubicBezTo>
                    <a:pt x="321235" y="1248015"/>
                    <a:pt x="321235" y="1242476"/>
                    <a:pt x="324004" y="1238784"/>
                  </a:cubicBezTo>
                  <a:cubicBezTo>
                    <a:pt x="326773" y="1235092"/>
                    <a:pt x="332312" y="1235092"/>
                    <a:pt x="336004" y="1237861"/>
                  </a:cubicBezTo>
                  <a:cubicBezTo>
                    <a:pt x="348004" y="1248015"/>
                    <a:pt x="359081" y="1257246"/>
                    <a:pt x="368312" y="1264630"/>
                  </a:cubicBezTo>
                  <a:cubicBezTo>
                    <a:pt x="372927" y="1268323"/>
                    <a:pt x="379389" y="1272938"/>
                    <a:pt x="385851" y="1277554"/>
                  </a:cubicBezTo>
                  <a:cubicBezTo>
                    <a:pt x="389543" y="1280323"/>
                    <a:pt x="390466" y="1284939"/>
                    <a:pt x="387697" y="1288631"/>
                  </a:cubicBezTo>
                  <a:cubicBezTo>
                    <a:pt x="385851" y="1291400"/>
                    <a:pt x="383081" y="1293246"/>
                    <a:pt x="380312" y="1293246"/>
                  </a:cubicBezTo>
                  <a:close/>
                  <a:moveTo>
                    <a:pt x="1092936" y="1222168"/>
                  </a:moveTo>
                  <a:cubicBezTo>
                    <a:pt x="1091090" y="1222168"/>
                    <a:pt x="1088321" y="1221246"/>
                    <a:pt x="1087398" y="1219399"/>
                  </a:cubicBezTo>
                  <a:cubicBezTo>
                    <a:pt x="1084628" y="1215707"/>
                    <a:pt x="1084628" y="1211091"/>
                    <a:pt x="1087398" y="1207399"/>
                  </a:cubicBezTo>
                  <a:cubicBezTo>
                    <a:pt x="1102167" y="1193553"/>
                    <a:pt x="1117860" y="1177860"/>
                    <a:pt x="1132629" y="1162168"/>
                  </a:cubicBezTo>
                  <a:cubicBezTo>
                    <a:pt x="1135398" y="1158475"/>
                    <a:pt x="1140937" y="1158475"/>
                    <a:pt x="1144629" y="1162168"/>
                  </a:cubicBezTo>
                  <a:cubicBezTo>
                    <a:pt x="1148321" y="1164937"/>
                    <a:pt x="1148321" y="1170476"/>
                    <a:pt x="1144629" y="1174168"/>
                  </a:cubicBezTo>
                  <a:cubicBezTo>
                    <a:pt x="1128937" y="1190783"/>
                    <a:pt x="1113244" y="1205553"/>
                    <a:pt x="1098475" y="1220322"/>
                  </a:cubicBezTo>
                  <a:cubicBezTo>
                    <a:pt x="1097552" y="1222168"/>
                    <a:pt x="1095705" y="1222168"/>
                    <a:pt x="1092936" y="1222168"/>
                  </a:cubicBezTo>
                  <a:close/>
                  <a:moveTo>
                    <a:pt x="282465" y="1208322"/>
                  </a:moveTo>
                  <a:cubicBezTo>
                    <a:pt x="280619" y="1208322"/>
                    <a:pt x="278773" y="1207399"/>
                    <a:pt x="276926" y="1205553"/>
                  </a:cubicBezTo>
                  <a:cubicBezTo>
                    <a:pt x="262157" y="1190783"/>
                    <a:pt x="246465" y="1175091"/>
                    <a:pt x="231695" y="1159399"/>
                  </a:cubicBezTo>
                  <a:cubicBezTo>
                    <a:pt x="228926" y="1155706"/>
                    <a:pt x="228926" y="1151091"/>
                    <a:pt x="231695" y="1147398"/>
                  </a:cubicBezTo>
                  <a:cubicBezTo>
                    <a:pt x="235387" y="1144629"/>
                    <a:pt x="240003" y="1144629"/>
                    <a:pt x="243695" y="1147398"/>
                  </a:cubicBezTo>
                  <a:cubicBezTo>
                    <a:pt x="258465" y="1163091"/>
                    <a:pt x="274157" y="1178783"/>
                    <a:pt x="288927" y="1193553"/>
                  </a:cubicBezTo>
                  <a:cubicBezTo>
                    <a:pt x="291696" y="1196322"/>
                    <a:pt x="292619" y="1201861"/>
                    <a:pt x="288927" y="1205553"/>
                  </a:cubicBezTo>
                  <a:cubicBezTo>
                    <a:pt x="287080" y="1207399"/>
                    <a:pt x="285234" y="1208322"/>
                    <a:pt x="282465" y="1208322"/>
                  </a:cubicBezTo>
                  <a:close/>
                  <a:moveTo>
                    <a:pt x="1182476" y="1128937"/>
                  </a:moveTo>
                  <a:cubicBezTo>
                    <a:pt x="1180629" y="1128937"/>
                    <a:pt x="1178783" y="1128014"/>
                    <a:pt x="1176937" y="1127090"/>
                  </a:cubicBezTo>
                  <a:cubicBezTo>
                    <a:pt x="1173245" y="1124321"/>
                    <a:pt x="1173245" y="1118783"/>
                    <a:pt x="1176014" y="1115090"/>
                  </a:cubicBezTo>
                  <a:lnTo>
                    <a:pt x="1199091" y="1089244"/>
                  </a:lnTo>
                  <a:cubicBezTo>
                    <a:pt x="1205553" y="1081859"/>
                    <a:pt x="1212015" y="1073551"/>
                    <a:pt x="1218476" y="1066167"/>
                  </a:cubicBezTo>
                  <a:cubicBezTo>
                    <a:pt x="1221246" y="1062474"/>
                    <a:pt x="1226784" y="1062474"/>
                    <a:pt x="1229553" y="1065243"/>
                  </a:cubicBezTo>
                  <a:cubicBezTo>
                    <a:pt x="1233246" y="1068013"/>
                    <a:pt x="1233246" y="1073551"/>
                    <a:pt x="1230476" y="1076321"/>
                  </a:cubicBezTo>
                  <a:cubicBezTo>
                    <a:pt x="1224015" y="1083705"/>
                    <a:pt x="1217553" y="1092013"/>
                    <a:pt x="1211091" y="1099398"/>
                  </a:cubicBezTo>
                  <a:lnTo>
                    <a:pt x="1188014" y="1125244"/>
                  </a:lnTo>
                  <a:cubicBezTo>
                    <a:pt x="1187091" y="1128014"/>
                    <a:pt x="1185245" y="1128937"/>
                    <a:pt x="1182476" y="1128937"/>
                  </a:cubicBezTo>
                  <a:close/>
                  <a:moveTo>
                    <a:pt x="194772" y="1113244"/>
                  </a:moveTo>
                  <a:cubicBezTo>
                    <a:pt x="192925" y="1113244"/>
                    <a:pt x="190156" y="1112321"/>
                    <a:pt x="188310" y="1110475"/>
                  </a:cubicBezTo>
                  <a:lnTo>
                    <a:pt x="179079" y="1100321"/>
                  </a:lnTo>
                  <a:cubicBezTo>
                    <a:pt x="168002" y="1086475"/>
                    <a:pt x="156925" y="1073551"/>
                    <a:pt x="146771" y="1060628"/>
                  </a:cubicBezTo>
                  <a:cubicBezTo>
                    <a:pt x="144002" y="1056936"/>
                    <a:pt x="144925" y="1052320"/>
                    <a:pt x="148617" y="1049551"/>
                  </a:cubicBezTo>
                  <a:cubicBezTo>
                    <a:pt x="152310" y="1046782"/>
                    <a:pt x="156925" y="1047705"/>
                    <a:pt x="159694" y="1051397"/>
                  </a:cubicBezTo>
                  <a:cubicBezTo>
                    <a:pt x="169848" y="1064321"/>
                    <a:pt x="180002" y="1077244"/>
                    <a:pt x="191079" y="1090167"/>
                  </a:cubicBezTo>
                  <a:lnTo>
                    <a:pt x="200310" y="1100321"/>
                  </a:lnTo>
                  <a:cubicBezTo>
                    <a:pt x="203079" y="1104013"/>
                    <a:pt x="203079" y="1108629"/>
                    <a:pt x="199387" y="1112321"/>
                  </a:cubicBezTo>
                  <a:cubicBezTo>
                    <a:pt x="198464" y="1113244"/>
                    <a:pt x="196618" y="1113244"/>
                    <a:pt x="194772" y="1113244"/>
                  </a:cubicBezTo>
                  <a:close/>
                  <a:moveTo>
                    <a:pt x="1264630" y="1028320"/>
                  </a:moveTo>
                  <a:cubicBezTo>
                    <a:pt x="1262784" y="1028320"/>
                    <a:pt x="1260938" y="1027397"/>
                    <a:pt x="1260015" y="1026474"/>
                  </a:cubicBezTo>
                  <a:cubicBezTo>
                    <a:pt x="1256323" y="1023704"/>
                    <a:pt x="1255400" y="1019089"/>
                    <a:pt x="1258169" y="1015397"/>
                  </a:cubicBezTo>
                  <a:cubicBezTo>
                    <a:pt x="1272015" y="995089"/>
                    <a:pt x="1284015" y="977550"/>
                    <a:pt x="1292323" y="961858"/>
                  </a:cubicBezTo>
                  <a:cubicBezTo>
                    <a:pt x="1294169" y="958165"/>
                    <a:pt x="1299708" y="956319"/>
                    <a:pt x="1303400" y="958165"/>
                  </a:cubicBezTo>
                  <a:cubicBezTo>
                    <a:pt x="1307093" y="960011"/>
                    <a:pt x="1308939" y="965550"/>
                    <a:pt x="1307093" y="969242"/>
                  </a:cubicBezTo>
                  <a:cubicBezTo>
                    <a:pt x="1298785" y="985858"/>
                    <a:pt x="1286785" y="1004320"/>
                    <a:pt x="1272015" y="1024628"/>
                  </a:cubicBezTo>
                  <a:cubicBezTo>
                    <a:pt x="1269246" y="1027397"/>
                    <a:pt x="1266477" y="1028320"/>
                    <a:pt x="1264630" y="1028320"/>
                  </a:cubicBezTo>
                  <a:close/>
                  <a:moveTo>
                    <a:pt x="114463" y="1011704"/>
                  </a:moveTo>
                  <a:cubicBezTo>
                    <a:pt x="111694" y="1011704"/>
                    <a:pt x="108925" y="1010781"/>
                    <a:pt x="108001" y="1008012"/>
                  </a:cubicBezTo>
                  <a:cubicBezTo>
                    <a:pt x="97847" y="993243"/>
                    <a:pt x="89540" y="979396"/>
                    <a:pt x="83078" y="966473"/>
                  </a:cubicBezTo>
                  <a:cubicBezTo>
                    <a:pt x="80309" y="961858"/>
                    <a:pt x="77539" y="956319"/>
                    <a:pt x="75693" y="950781"/>
                  </a:cubicBezTo>
                  <a:cubicBezTo>
                    <a:pt x="73847" y="947088"/>
                    <a:pt x="75693" y="941550"/>
                    <a:pt x="79386" y="939704"/>
                  </a:cubicBezTo>
                  <a:cubicBezTo>
                    <a:pt x="83078" y="937857"/>
                    <a:pt x="88616" y="939704"/>
                    <a:pt x="90463" y="943396"/>
                  </a:cubicBezTo>
                  <a:cubicBezTo>
                    <a:pt x="93232" y="948935"/>
                    <a:pt x="95078" y="953550"/>
                    <a:pt x="97847" y="958165"/>
                  </a:cubicBezTo>
                  <a:cubicBezTo>
                    <a:pt x="104309" y="970165"/>
                    <a:pt x="111694" y="983089"/>
                    <a:pt x="121848" y="997858"/>
                  </a:cubicBezTo>
                  <a:cubicBezTo>
                    <a:pt x="124617" y="1001550"/>
                    <a:pt x="123694" y="1007089"/>
                    <a:pt x="120001" y="1008935"/>
                  </a:cubicBezTo>
                  <a:cubicBezTo>
                    <a:pt x="118155" y="1011704"/>
                    <a:pt x="116309" y="1011704"/>
                    <a:pt x="114463" y="1011704"/>
                  </a:cubicBezTo>
                  <a:close/>
                  <a:moveTo>
                    <a:pt x="1324631" y="914780"/>
                  </a:moveTo>
                  <a:cubicBezTo>
                    <a:pt x="1323708" y="914780"/>
                    <a:pt x="1322785" y="914780"/>
                    <a:pt x="1321862" y="913857"/>
                  </a:cubicBezTo>
                  <a:cubicBezTo>
                    <a:pt x="1317247" y="912011"/>
                    <a:pt x="1315400" y="907396"/>
                    <a:pt x="1317247" y="903703"/>
                  </a:cubicBezTo>
                  <a:cubicBezTo>
                    <a:pt x="1323708" y="885241"/>
                    <a:pt x="1330170" y="864010"/>
                    <a:pt x="1335708" y="842779"/>
                  </a:cubicBezTo>
                  <a:cubicBezTo>
                    <a:pt x="1336631" y="838164"/>
                    <a:pt x="1341247" y="835395"/>
                    <a:pt x="1345862" y="837241"/>
                  </a:cubicBezTo>
                  <a:cubicBezTo>
                    <a:pt x="1350478" y="838164"/>
                    <a:pt x="1353247" y="842779"/>
                    <a:pt x="1351401" y="847395"/>
                  </a:cubicBezTo>
                  <a:cubicBezTo>
                    <a:pt x="1345862" y="869549"/>
                    <a:pt x="1339401" y="890780"/>
                    <a:pt x="1332016" y="910165"/>
                  </a:cubicBezTo>
                  <a:cubicBezTo>
                    <a:pt x="1331093" y="912011"/>
                    <a:pt x="1328323" y="914780"/>
                    <a:pt x="1324631" y="914780"/>
                  </a:cubicBezTo>
                  <a:close/>
                  <a:moveTo>
                    <a:pt x="60001" y="895395"/>
                  </a:moveTo>
                  <a:cubicBezTo>
                    <a:pt x="56308" y="895395"/>
                    <a:pt x="53539" y="893549"/>
                    <a:pt x="52616" y="889857"/>
                  </a:cubicBezTo>
                  <a:cubicBezTo>
                    <a:pt x="46154" y="870472"/>
                    <a:pt x="40616" y="849241"/>
                    <a:pt x="35078" y="827087"/>
                  </a:cubicBezTo>
                  <a:cubicBezTo>
                    <a:pt x="34154" y="822471"/>
                    <a:pt x="36924" y="817856"/>
                    <a:pt x="41539" y="816933"/>
                  </a:cubicBezTo>
                  <a:cubicBezTo>
                    <a:pt x="46154" y="816010"/>
                    <a:pt x="50770" y="818779"/>
                    <a:pt x="51693" y="823395"/>
                  </a:cubicBezTo>
                  <a:cubicBezTo>
                    <a:pt x="57232" y="845549"/>
                    <a:pt x="62770" y="865857"/>
                    <a:pt x="68308" y="885241"/>
                  </a:cubicBezTo>
                  <a:cubicBezTo>
                    <a:pt x="69232" y="889857"/>
                    <a:pt x="67386" y="894472"/>
                    <a:pt x="62770" y="895395"/>
                  </a:cubicBezTo>
                  <a:cubicBezTo>
                    <a:pt x="60924" y="895395"/>
                    <a:pt x="60924" y="895395"/>
                    <a:pt x="60001" y="895395"/>
                  </a:cubicBezTo>
                  <a:close/>
                  <a:moveTo>
                    <a:pt x="1357862" y="789240"/>
                  </a:moveTo>
                  <a:cubicBezTo>
                    <a:pt x="1356939" y="789240"/>
                    <a:pt x="1356939" y="789240"/>
                    <a:pt x="1356016" y="789240"/>
                  </a:cubicBezTo>
                  <a:cubicBezTo>
                    <a:pt x="1351401" y="788317"/>
                    <a:pt x="1348632" y="783702"/>
                    <a:pt x="1349555" y="780009"/>
                  </a:cubicBezTo>
                  <a:cubicBezTo>
                    <a:pt x="1353247" y="759702"/>
                    <a:pt x="1356939" y="738470"/>
                    <a:pt x="1360632" y="716316"/>
                  </a:cubicBezTo>
                  <a:cubicBezTo>
                    <a:pt x="1361555" y="711701"/>
                    <a:pt x="1365247" y="708932"/>
                    <a:pt x="1369862" y="709855"/>
                  </a:cubicBezTo>
                  <a:cubicBezTo>
                    <a:pt x="1374478" y="710778"/>
                    <a:pt x="1377247" y="714470"/>
                    <a:pt x="1376324" y="719085"/>
                  </a:cubicBezTo>
                  <a:cubicBezTo>
                    <a:pt x="1373555" y="741240"/>
                    <a:pt x="1369862" y="762471"/>
                    <a:pt x="1365247" y="783702"/>
                  </a:cubicBezTo>
                  <a:cubicBezTo>
                    <a:pt x="1365247" y="786471"/>
                    <a:pt x="1361555" y="789240"/>
                    <a:pt x="1357862" y="789240"/>
                  </a:cubicBezTo>
                  <a:close/>
                  <a:moveTo>
                    <a:pt x="29539" y="768932"/>
                  </a:moveTo>
                  <a:cubicBezTo>
                    <a:pt x="25847" y="768932"/>
                    <a:pt x="22154" y="766163"/>
                    <a:pt x="21231" y="762471"/>
                  </a:cubicBezTo>
                  <a:cubicBezTo>
                    <a:pt x="17539" y="741240"/>
                    <a:pt x="13846" y="720009"/>
                    <a:pt x="11077" y="697855"/>
                  </a:cubicBezTo>
                  <a:cubicBezTo>
                    <a:pt x="10154" y="693239"/>
                    <a:pt x="13846" y="689547"/>
                    <a:pt x="18462" y="688624"/>
                  </a:cubicBezTo>
                  <a:cubicBezTo>
                    <a:pt x="23077" y="687701"/>
                    <a:pt x="26769" y="691393"/>
                    <a:pt x="27693" y="696008"/>
                  </a:cubicBezTo>
                  <a:cubicBezTo>
                    <a:pt x="30462" y="717239"/>
                    <a:pt x="34154" y="738470"/>
                    <a:pt x="37847" y="759702"/>
                  </a:cubicBezTo>
                  <a:cubicBezTo>
                    <a:pt x="38770" y="764317"/>
                    <a:pt x="36000" y="768009"/>
                    <a:pt x="31385" y="768932"/>
                  </a:cubicBezTo>
                  <a:cubicBezTo>
                    <a:pt x="30462" y="768932"/>
                    <a:pt x="29539" y="768932"/>
                    <a:pt x="29539" y="768932"/>
                  </a:cubicBezTo>
                  <a:close/>
                  <a:moveTo>
                    <a:pt x="1376324" y="660931"/>
                  </a:moveTo>
                  <a:cubicBezTo>
                    <a:pt x="1376324" y="660931"/>
                    <a:pt x="1376324" y="660931"/>
                    <a:pt x="1376324" y="660931"/>
                  </a:cubicBezTo>
                  <a:cubicBezTo>
                    <a:pt x="1370786" y="660008"/>
                    <a:pt x="1368016" y="656316"/>
                    <a:pt x="1368016" y="651700"/>
                  </a:cubicBezTo>
                  <a:cubicBezTo>
                    <a:pt x="1369862" y="629546"/>
                    <a:pt x="1371709" y="608315"/>
                    <a:pt x="1372632" y="587084"/>
                  </a:cubicBezTo>
                  <a:cubicBezTo>
                    <a:pt x="1372632" y="582469"/>
                    <a:pt x="1376324" y="578776"/>
                    <a:pt x="1380940" y="579699"/>
                  </a:cubicBezTo>
                  <a:cubicBezTo>
                    <a:pt x="1385555" y="579699"/>
                    <a:pt x="1389247" y="583392"/>
                    <a:pt x="1388324" y="588007"/>
                  </a:cubicBezTo>
                  <a:cubicBezTo>
                    <a:pt x="1387401" y="609238"/>
                    <a:pt x="1385555" y="631392"/>
                    <a:pt x="1383709" y="652623"/>
                  </a:cubicBezTo>
                  <a:cubicBezTo>
                    <a:pt x="1383709" y="658162"/>
                    <a:pt x="1380940" y="660931"/>
                    <a:pt x="1376324" y="660931"/>
                  </a:cubicBezTo>
                  <a:close/>
                  <a:moveTo>
                    <a:pt x="12000" y="640623"/>
                  </a:moveTo>
                  <a:cubicBezTo>
                    <a:pt x="7385" y="640623"/>
                    <a:pt x="4615" y="636931"/>
                    <a:pt x="3692" y="633238"/>
                  </a:cubicBezTo>
                  <a:cubicBezTo>
                    <a:pt x="1846" y="611084"/>
                    <a:pt x="923" y="588930"/>
                    <a:pt x="0" y="567699"/>
                  </a:cubicBezTo>
                  <a:cubicBezTo>
                    <a:pt x="0" y="563084"/>
                    <a:pt x="3692" y="559391"/>
                    <a:pt x="8308" y="559391"/>
                  </a:cubicBezTo>
                  <a:cubicBezTo>
                    <a:pt x="12923" y="559391"/>
                    <a:pt x="16616" y="563084"/>
                    <a:pt x="16616" y="567699"/>
                  </a:cubicBezTo>
                  <a:cubicBezTo>
                    <a:pt x="17539" y="588007"/>
                    <a:pt x="18462" y="610161"/>
                    <a:pt x="20308" y="632315"/>
                  </a:cubicBezTo>
                  <a:cubicBezTo>
                    <a:pt x="21231" y="636931"/>
                    <a:pt x="17539" y="640623"/>
                    <a:pt x="12000" y="640623"/>
                  </a:cubicBezTo>
                  <a:cubicBezTo>
                    <a:pt x="12923" y="640623"/>
                    <a:pt x="12923" y="640623"/>
                    <a:pt x="12000" y="640623"/>
                  </a:cubicBezTo>
                  <a:close/>
                  <a:moveTo>
                    <a:pt x="1381863" y="534468"/>
                  </a:moveTo>
                  <a:cubicBezTo>
                    <a:pt x="1377247" y="534468"/>
                    <a:pt x="1373555" y="530776"/>
                    <a:pt x="1373555" y="527083"/>
                  </a:cubicBezTo>
                  <a:lnTo>
                    <a:pt x="1369862" y="462467"/>
                  </a:lnTo>
                  <a:cubicBezTo>
                    <a:pt x="1369862" y="457852"/>
                    <a:pt x="1372632" y="454159"/>
                    <a:pt x="1377247" y="454159"/>
                  </a:cubicBezTo>
                  <a:cubicBezTo>
                    <a:pt x="1381863" y="454159"/>
                    <a:pt x="1385555" y="456929"/>
                    <a:pt x="1385555" y="461544"/>
                  </a:cubicBezTo>
                  <a:lnTo>
                    <a:pt x="1389247" y="526160"/>
                  </a:lnTo>
                  <a:cubicBezTo>
                    <a:pt x="1390170" y="529852"/>
                    <a:pt x="1387401" y="533545"/>
                    <a:pt x="1381863" y="534468"/>
                  </a:cubicBezTo>
                  <a:cubicBezTo>
                    <a:pt x="1381863" y="534468"/>
                    <a:pt x="1381863" y="534468"/>
                    <a:pt x="1381863" y="534468"/>
                  </a:cubicBezTo>
                  <a:close/>
                  <a:moveTo>
                    <a:pt x="10154" y="511391"/>
                  </a:moveTo>
                  <a:cubicBezTo>
                    <a:pt x="10154" y="511391"/>
                    <a:pt x="10154" y="511391"/>
                    <a:pt x="10154" y="511391"/>
                  </a:cubicBezTo>
                  <a:cubicBezTo>
                    <a:pt x="5539" y="511391"/>
                    <a:pt x="1846" y="506775"/>
                    <a:pt x="1846" y="503083"/>
                  </a:cubicBezTo>
                  <a:lnTo>
                    <a:pt x="4615" y="454159"/>
                  </a:lnTo>
                  <a:cubicBezTo>
                    <a:pt x="5539" y="448621"/>
                    <a:pt x="5539" y="443082"/>
                    <a:pt x="6462" y="438467"/>
                  </a:cubicBezTo>
                  <a:cubicBezTo>
                    <a:pt x="7385" y="433851"/>
                    <a:pt x="11077" y="431082"/>
                    <a:pt x="15693" y="431082"/>
                  </a:cubicBezTo>
                  <a:cubicBezTo>
                    <a:pt x="20308" y="432005"/>
                    <a:pt x="23077" y="435698"/>
                    <a:pt x="23077" y="440313"/>
                  </a:cubicBezTo>
                  <a:cubicBezTo>
                    <a:pt x="22154" y="444928"/>
                    <a:pt x="22154" y="450467"/>
                    <a:pt x="21231" y="455083"/>
                  </a:cubicBezTo>
                  <a:lnTo>
                    <a:pt x="18462" y="504006"/>
                  </a:lnTo>
                  <a:cubicBezTo>
                    <a:pt x="17539" y="508622"/>
                    <a:pt x="14769" y="511391"/>
                    <a:pt x="10154" y="511391"/>
                  </a:cubicBezTo>
                  <a:close/>
                  <a:moveTo>
                    <a:pt x="1368016" y="405236"/>
                  </a:moveTo>
                  <a:cubicBezTo>
                    <a:pt x="1364324" y="405236"/>
                    <a:pt x="1360632" y="402466"/>
                    <a:pt x="1359709" y="398774"/>
                  </a:cubicBezTo>
                  <a:cubicBezTo>
                    <a:pt x="1357862" y="391389"/>
                    <a:pt x="1356016" y="384005"/>
                    <a:pt x="1353247" y="377543"/>
                  </a:cubicBezTo>
                  <a:cubicBezTo>
                    <a:pt x="1348632" y="363697"/>
                    <a:pt x="1344016" y="350773"/>
                    <a:pt x="1338477" y="338773"/>
                  </a:cubicBezTo>
                  <a:cubicBezTo>
                    <a:pt x="1336631" y="335081"/>
                    <a:pt x="1338477" y="329543"/>
                    <a:pt x="1343093" y="327696"/>
                  </a:cubicBezTo>
                  <a:cubicBezTo>
                    <a:pt x="1346785" y="325850"/>
                    <a:pt x="1352324" y="327696"/>
                    <a:pt x="1354170" y="332312"/>
                  </a:cubicBezTo>
                  <a:cubicBezTo>
                    <a:pt x="1359709" y="345235"/>
                    <a:pt x="1365247" y="358158"/>
                    <a:pt x="1369862" y="372005"/>
                  </a:cubicBezTo>
                  <a:cubicBezTo>
                    <a:pt x="1372632" y="378466"/>
                    <a:pt x="1374478" y="386774"/>
                    <a:pt x="1376324" y="394159"/>
                  </a:cubicBezTo>
                  <a:cubicBezTo>
                    <a:pt x="1377247" y="398774"/>
                    <a:pt x="1374478" y="403390"/>
                    <a:pt x="1370786" y="404313"/>
                  </a:cubicBezTo>
                  <a:cubicBezTo>
                    <a:pt x="1368940" y="405236"/>
                    <a:pt x="1368016" y="405236"/>
                    <a:pt x="1368016" y="405236"/>
                  </a:cubicBezTo>
                  <a:close/>
                  <a:moveTo>
                    <a:pt x="29539" y="384005"/>
                  </a:moveTo>
                  <a:cubicBezTo>
                    <a:pt x="28616" y="384005"/>
                    <a:pt x="27693" y="384005"/>
                    <a:pt x="26769" y="384005"/>
                  </a:cubicBezTo>
                  <a:cubicBezTo>
                    <a:pt x="22154" y="382158"/>
                    <a:pt x="20308" y="377543"/>
                    <a:pt x="21231" y="373851"/>
                  </a:cubicBezTo>
                  <a:cubicBezTo>
                    <a:pt x="28616" y="352620"/>
                    <a:pt x="36924" y="331389"/>
                    <a:pt x="46154" y="312927"/>
                  </a:cubicBezTo>
                  <a:cubicBezTo>
                    <a:pt x="48001" y="309234"/>
                    <a:pt x="53539" y="307388"/>
                    <a:pt x="57232" y="309234"/>
                  </a:cubicBezTo>
                  <a:cubicBezTo>
                    <a:pt x="60924" y="311081"/>
                    <a:pt x="62770" y="316619"/>
                    <a:pt x="60924" y="320312"/>
                  </a:cubicBezTo>
                  <a:cubicBezTo>
                    <a:pt x="51693" y="338773"/>
                    <a:pt x="43385" y="358158"/>
                    <a:pt x="36924" y="379389"/>
                  </a:cubicBezTo>
                  <a:cubicBezTo>
                    <a:pt x="36000" y="382158"/>
                    <a:pt x="32308" y="384005"/>
                    <a:pt x="29539" y="384005"/>
                  </a:cubicBezTo>
                  <a:close/>
                  <a:moveTo>
                    <a:pt x="1316323" y="288004"/>
                  </a:moveTo>
                  <a:cubicBezTo>
                    <a:pt x="1313554" y="288004"/>
                    <a:pt x="1310785" y="287080"/>
                    <a:pt x="1309862" y="284311"/>
                  </a:cubicBezTo>
                  <a:cubicBezTo>
                    <a:pt x="1297862" y="265849"/>
                    <a:pt x="1284939" y="249234"/>
                    <a:pt x="1271092" y="235387"/>
                  </a:cubicBezTo>
                  <a:cubicBezTo>
                    <a:pt x="1268323" y="231695"/>
                    <a:pt x="1268323" y="227080"/>
                    <a:pt x="1271092" y="223387"/>
                  </a:cubicBezTo>
                  <a:cubicBezTo>
                    <a:pt x="1274784" y="220618"/>
                    <a:pt x="1279400" y="220618"/>
                    <a:pt x="1283092" y="223387"/>
                  </a:cubicBezTo>
                  <a:cubicBezTo>
                    <a:pt x="1297862" y="239080"/>
                    <a:pt x="1311708" y="256619"/>
                    <a:pt x="1323708" y="275080"/>
                  </a:cubicBezTo>
                  <a:cubicBezTo>
                    <a:pt x="1326477" y="278773"/>
                    <a:pt x="1324631" y="284311"/>
                    <a:pt x="1320939" y="286157"/>
                  </a:cubicBezTo>
                  <a:cubicBezTo>
                    <a:pt x="1319093" y="287080"/>
                    <a:pt x="1317247" y="288004"/>
                    <a:pt x="1316323" y="288004"/>
                  </a:cubicBezTo>
                  <a:close/>
                  <a:moveTo>
                    <a:pt x="87693" y="269542"/>
                  </a:moveTo>
                  <a:cubicBezTo>
                    <a:pt x="85847" y="269542"/>
                    <a:pt x="84001" y="268619"/>
                    <a:pt x="83078" y="267696"/>
                  </a:cubicBezTo>
                  <a:cubicBezTo>
                    <a:pt x="79386" y="264926"/>
                    <a:pt x="78462" y="260311"/>
                    <a:pt x="81232" y="256619"/>
                  </a:cubicBezTo>
                  <a:cubicBezTo>
                    <a:pt x="94155" y="238157"/>
                    <a:pt x="109847" y="222464"/>
                    <a:pt x="125540" y="207695"/>
                  </a:cubicBezTo>
                  <a:cubicBezTo>
                    <a:pt x="129232" y="204926"/>
                    <a:pt x="133848" y="204926"/>
                    <a:pt x="137540" y="208618"/>
                  </a:cubicBezTo>
                  <a:cubicBezTo>
                    <a:pt x="140309" y="212310"/>
                    <a:pt x="140309" y="216926"/>
                    <a:pt x="136617" y="220618"/>
                  </a:cubicBezTo>
                  <a:cubicBezTo>
                    <a:pt x="120925" y="234464"/>
                    <a:pt x="107078" y="250157"/>
                    <a:pt x="94155" y="266772"/>
                  </a:cubicBezTo>
                  <a:cubicBezTo>
                    <a:pt x="92309" y="267696"/>
                    <a:pt x="90463" y="269542"/>
                    <a:pt x="87693" y="269542"/>
                  </a:cubicBezTo>
                  <a:close/>
                  <a:moveTo>
                    <a:pt x="1225861" y="195695"/>
                  </a:moveTo>
                  <a:cubicBezTo>
                    <a:pt x="1224015" y="195695"/>
                    <a:pt x="1223092" y="195695"/>
                    <a:pt x="1221246" y="194772"/>
                  </a:cubicBezTo>
                  <a:cubicBezTo>
                    <a:pt x="1204630" y="183694"/>
                    <a:pt x="1186168" y="173541"/>
                    <a:pt x="1165860" y="165233"/>
                  </a:cubicBezTo>
                  <a:cubicBezTo>
                    <a:pt x="1161245" y="163387"/>
                    <a:pt x="1159399" y="158771"/>
                    <a:pt x="1161245" y="154156"/>
                  </a:cubicBezTo>
                  <a:cubicBezTo>
                    <a:pt x="1163091" y="149540"/>
                    <a:pt x="1167706" y="147694"/>
                    <a:pt x="1172322" y="149540"/>
                  </a:cubicBezTo>
                  <a:cubicBezTo>
                    <a:pt x="1193553" y="158771"/>
                    <a:pt x="1212937" y="168925"/>
                    <a:pt x="1230476" y="180925"/>
                  </a:cubicBezTo>
                  <a:cubicBezTo>
                    <a:pt x="1234169" y="183694"/>
                    <a:pt x="1235092" y="188310"/>
                    <a:pt x="1232322" y="192002"/>
                  </a:cubicBezTo>
                  <a:cubicBezTo>
                    <a:pt x="1231399" y="194772"/>
                    <a:pt x="1228630" y="195695"/>
                    <a:pt x="1225861" y="195695"/>
                  </a:cubicBezTo>
                  <a:close/>
                  <a:moveTo>
                    <a:pt x="183694" y="183694"/>
                  </a:moveTo>
                  <a:cubicBezTo>
                    <a:pt x="180925" y="183694"/>
                    <a:pt x="178156" y="181848"/>
                    <a:pt x="176310" y="179079"/>
                  </a:cubicBezTo>
                  <a:cubicBezTo>
                    <a:pt x="174464" y="175387"/>
                    <a:pt x="175387" y="169848"/>
                    <a:pt x="179079" y="168002"/>
                  </a:cubicBezTo>
                  <a:cubicBezTo>
                    <a:pt x="197541" y="157848"/>
                    <a:pt x="216926" y="148617"/>
                    <a:pt x="239080" y="140309"/>
                  </a:cubicBezTo>
                  <a:cubicBezTo>
                    <a:pt x="243695" y="138463"/>
                    <a:pt x="248311" y="141233"/>
                    <a:pt x="249234" y="144925"/>
                  </a:cubicBezTo>
                  <a:cubicBezTo>
                    <a:pt x="251080" y="149540"/>
                    <a:pt x="248311" y="154156"/>
                    <a:pt x="244618" y="155079"/>
                  </a:cubicBezTo>
                  <a:cubicBezTo>
                    <a:pt x="223387" y="163387"/>
                    <a:pt x="204002" y="171694"/>
                    <a:pt x="187387" y="180925"/>
                  </a:cubicBezTo>
                  <a:cubicBezTo>
                    <a:pt x="186464" y="183694"/>
                    <a:pt x="184618" y="183694"/>
                    <a:pt x="183694" y="183694"/>
                  </a:cubicBezTo>
                  <a:close/>
                  <a:moveTo>
                    <a:pt x="1108629" y="144002"/>
                  </a:moveTo>
                  <a:cubicBezTo>
                    <a:pt x="1107706" y="144002"/>
                    <a:pt x="1106782" y="144002"/>
                    <a:pt x="1105860" y="144002"/>
                  </a:cubicBezTo>
                  <a:cubicBezTo>
                    <a:pt x="1094782" y="140309"/>
                    <a:pt x="1084628" y="137540"/>
                    <a:pt x="1073551" y="134771"/>
                  </a:cubicBezTo>
                  <a:cubicBezTo>
                    <a:pt x="1063397" y="132002"/>
                    <a:pt x="1053243" y="129232"/>
                    <a:pt x="1043089" y="126463"/>
                  </a:cubicBezTo>
                  <a:cubicBezTo>
                    <a:pt x="1038474" y="125540"/>
                    <a:pt x="1036628" y="120925"/>
                    <a:pt x="1037551" y="116309"/>
                  </a:cubicBezTo>
                  <a:cubicBezTo>
                    <a:pt x="1038474" y="111694"/>
                    <a:pt x="1043089" y="109847"/>
                    <a:pt x="1047705" y="110771"/>
                  </a:cubicBezTo>
                  <a:cubicBezTo>
                    <a:pt x="1056936" y="113540"/>
                    <a:pt x="1067090" y="116309"/>
                    <a:pt x="1077244" y="119078"/>
                  </a:cubicBezTo>
                  <a:cubicBezTo>
                    <a:pt x="1087398" y="121848"/>
                    <a:pt x="1098475" y="124617"/>
                    <a:pt x="1109552" y="128309"/>
                  </a:cubicBezTo>
                  <a:cubicBezTo>
                    <a:pt x="1114167" y="129232"/>
                    <a:pt x="1116013" y="133848"/>
                    <a:pt x="1115090" y="138463"/>
                  </a:cubicBezTo>
                  <a:cubicBezTo>
                    <a:pt x="1115090" y="142155"/>
                    <a:pt x="1111398" y="144002"/>
                    <a:pt x="1108629" y="144002"/>
                  </a:cubicBezTo>
                  <a:close/>
                  <a:moveTo>
                    <a:pt x="304619" y="137540"/>
                  </a:moveTo>
                  <a:cubicBezTo>
                    <a:pt x="300927" y="137540"/>
                    <a:pt x="298158" y="134771"/>
                    <a:pt x="296311" y="132002"/>
                  </a:cubicBezTo>
                  <a:cubicBezTo>
                    <a:pt x="295388" y="127386"/>
                    <a:pt x="297234" y="122771"/>
                    <a:pt x="301850" y="121848"/>
                  </a:cubicBezTo>
                  <a:lnTo>
                    <a:pt x="312004" y="119078"/>
                  </a:lnTo>
                  <a:cubicBezTo>
                    <a:pt x="330466" y="114463"/>
                    <a:pt x="347081" y="108925"/>
                    <a:pt x="362774" y="103386"/>
                  </a:cubicBezTo>
                  <a:cubicBezTo>
                    <a:pt x="367389" y="101540"/>
                    <a:pt x="372005" y="104309"/>
                    <a:pt x="372927" y="108001"/>
                  </a:cubicBezTo>
                  <a:cubicBezTo>
                    <a:pt x="374774" y="112617"/>
                    <a:pt x="372005" y="117232"/>
                    <a:pt x="368312" y="118155"/>
                  </a:cubicBezTo>
                  <a:cubicBezTo>
                    <a:pt x="351697" y="123694"/>
                    <a:pt x="335081" y="128309"/>
                    <a:pt x="316619" y="133848"/>
                  </a:cubicBezTo>
                  <a:lnTo>
                    <a:pt x="306465" y="136617"/>
                  </a:lnTo>
                  <a:cubicBezTo>
                    <a:pt x="305542" y="137540"/>
                    <a:pt x="304619" y="137540"/>
                    <a:pt x="304619" y="137540"/>
                  </a:cubicBezTo>
                  <a:close/>
                  <a:moveTo>
                    <a:pt x="984012" y="106155"/>
                  </a:moveTo>
                  <a:cubicBezTo>
                    <a:pt x="983089" y="106155"/>
                    <a:pt x="982165" y="106155"/>
                    <a:pt x="981243" y="106155"/>
                  </a:cubicBezTo>
                  <a:cubicBezTo>
                    <a:pt x="962781" y="99694"/>
                    <a:pt x="942473" y="93232"/>
                    <a:pt x="919396" y="85847"/>
                  </a:cubicBezTo>
                  <a:cubicBezTo>
                    <a:pt x="914780" y="84001"/>
                    <a:pt x="912934" y="79386"/>
                    <a:pt x="913857" y="75693"/>
                  </a:cubicBezTo>
                  <a:cubicBezTo>
                    <a:pt x="915703" y="71078"/>
                    <a:pt x="920319" y="69232"/>
                    <a:pt x="924011" y="70155"/>
                  </a:cubicBezTo>
                  <a:cubicBezTo>
                    <a:pt x="947088" y="77539"/>
                    <a:pt x="967396" y="84001"/>
                    <a:pt x="985858" y="90463"/>
                  </a:cubicBezTo>
                  <a:cubicBezTo>
                    <a:pt x="990474" y="92309"/>
                    <a:pt x="992320" y="96924"/>
                    <a:pt x="991396" y="100617"/>
                  </a:cubicBezTo>
                  <a:cubicBezTo>
                    <a:pt x="991396" y="103386"/>
                    <a:pt x="987704" y="106155"/>
                    <a:pt x="984012" y="106155"/>
                  </a:cubicBezTo>
                  <a:close/>
                  <a:moveTo>
                    <a:pt x="427390" y="98771"/>
                  </a:moveTo>
                  <a:cubicBezTo>
                    <a:pt x="423697" y="98771"/>
                    <a:pt x="420928" y="96924"/>
                    <a:pt x="420005" y="93232"/>
                  </a:cubicBezTo>
                  <a:cubicBezTo>
                    <a:pt x="418159" y="88616"/>
                    <a:pt x="420928" y="84001"/>
                    <a:pt x="425544" y="83078"/>
                  </a:cubicBezTo>
                  <a:cubicBezTo>
                    <a:pt x="444928" y="76616"/>
                    <a:pt x="466159" y="70155"/>
                    <a:pt x="487391" y="62770"/>
                  </a:cubicBezTo>
                  <a:cubicBezTo>
                    <a:pt x="492006" y="61847"/>
                    <a:pt x="496621" y="63693"/>
                    <a:pt x="497544" y="68308"/>
                  </a:cubicBezTo>
                  <a:cubicBezTo>
                    <a:pt x="499391" y="72924"/>
                    <a:pt x="496621" y="77539"/>
                    <a:pt x="492006" y="78462"/>
                  </a:cubicBezTo>
                  <a:cubicBezTo>
                    <a:pt x="470775" y="84924"/>
                    <a:pt x="450467" y="92309"/>
                    <a:pt x="430159" y="98771"/>
                  </a:cubicBezTo>
                  <a:cubicBezTo>
                    <a:pt x="429236" y="98771"/>
                    <a:pt x="428313" y="98771"/>
                    <a:pt x="427390" y="98771"/>
                  </a:cubicBezTo>
                  <a:close/>
                  <a:moveTo>
                    <a:pt x="861241" y="65539"/>
                  </a:moveTo>
                  <a:cubicBezTo>
                    <a:pt x="860318" y="65539"/>
                    <a:pt x="859395" y="65539"/>
                    <a:pt x="858472" y="65539"/>
                  </a:cubicBezTo>
                  <a:cubicBezTo>
                    <a:pt x="837241" y="59078"/>
                    <a:pt x="816010" y="52616"/>
                    <a:pt x="796625" y="46154"/>
                  </a:cubicBezTo>
                  <a:cubicBezTo>
                    <a:pt x="792010" y="45231"/>
                    <a:pt x="790163" y="40616"/>
                    <a:pt x="791086" y="36000"/>
                  </a:cubicBezTo>
                  <a:cubicBezTo>
                    <a:pt x="792010" y="31385"/>
                    <a:pt x="796625" y="29539"/>
                    <a:pt x="801240" y="30462"/>
                  </a:cubicBezTo>
                  <a:cubicBezTo>
                    <a:pt x="820625" y="36924"/>
                    <a:pt x="841856" y="43385"/>
                    <a:pt x="863087" y="49847"/>
                  </a:cubicBezTo>
                  <a:cubicBezTo>
                    <a:pt x="867703" y="50770"/>
                    <a:pt x="869549" y="55385"/>
                    <a:pt x="868626" y="60001"/>
                  </a:cubicBezTo>
                  <a:cubicBezTo>
                    <a:pt x="867703" y="63693"/>
                    <a:pt x="864933" y="65539"/>
                    <a:pt x="861241" y="65539"/>
                  </a:cubicBezTo>
                  <a:close/>
                  <a:moveTo>
                    <a:pt x="551084" y="59078"/>
                  </a:moveTo>
                  <a:cubicBezTo>
                    <a:pt x="547391" y="59078"/>
                    <a:pt x="544622" y="57232"/>
                    <a:pt x="543699" y="53539"/>
                  </a:cubicBezTo>
                  <a:cubicBezTo>
                    <a:pt x="542776" y="48924"/>
                    <a:pt x="544622" y="44308"/>
                    <a:pt x="549237" y="43385"/>
                  </a:cubicBezTo>
                  <a:cubicBezTo>
                    <a:pt x="571391" y="36924"/>
                    <a:pt x="592623" y="29539"/>
                    <a:pt x="611084" y="24000"/>
                  </a:cubicBezTo>
                  <a:cubicBezTo>
                    <a:pt x="615700" y="23077"/>
                    <a:pt x="620315" y="24923"/>
                    <a:pt x="621238" y="29539"/>
                  </a:cubicBezTo>
                  <a:cubicBezTo>
                    <a:pt x="622161" y="34154"/>
                    <a:pt x="620315" y="38770"/>
                    <a:pt x="615700" y="39693"/>
                  </a:cubicBezTo>
                  <a:cubicBezTo>
                    <a:pt x="597238" y="45231"/>
                    <a:pt x="576007" y="51693"/>
                    <a:pt x="553853" y="59078"/>
                  </a:cubicBezTo>
                  <a:cubicBezTo>
                    <a:pt x="552930" y="59078"/>
                    <a:pt x="552007" y="59078"/>
                    <a:pt x="551084" y="59078"/>
                  </a:cubicBezTo>
                  <a:close/>
                  <a:moveTo>
                    <a:pt x="737547" y="27693"/>
                  </a:moveTo>
                  <a:cubicBezTo>
                    <a:pt x="736624" y="27693"/>
                    <a:pt x="735701" y="27693"/>
                    <a:pt x="734778" y="27693"/>
                  </a:cubicBezTo>
                  <a:cubicBezTo>
                    <a:pt x="715393" y="22154"/>
                    <a:pt x="701547" y="17539"/>
                    <a:pt x="695085" y="15693"/>
                  </a:cubicBezTo>
                  <a:cubicBezTo>
                    <a:pt x="691393" y="16616"/>
                    <a:pt x="684931" y="18462"/>
                    <a:pt x="677546" y="21231"/>
                  </a:cubicBezTo>
                  <a:cubicBezTo>
                    <a:pt x="672931" y="22154"/>
                    <a:pt x="668316" y="20308"/>
                    <a:pt x="667393" y="15693"/>
                  </a:cubicBezTo>
                  <a:cubicBezTo>
                    <a:pt x="666470" y="11077"/>
                    <a:pt x="668316" y="6462"/>
                    <a:pt x="672931" y="5539"/>
                  </a:cubicBezTo>
                  <a:cubicBezTo>
                    <a:pt x="682162" y="2769"/>
                    <a:pt x="688624" y="923"/>
                    <a:pt x="692316" y="0"/>
                  </a:cubicBezTo>
                  <a:cubicBezTo>
                    <a:pt x="693239" y="0"/>
                    <a:pt x="694162" y="0"/>
                    <a:pt x="696008" y="0"/>
                  </a:cubicBezTo>
                  <a:cubicBezTo>
                    <a:pt x="697855" y="0"/>
                    <a:pt x="698778" y="0"/>
                    <a:pt x="699701" y="0"/>
                  </a:cubicBezTo>
                  <a:cubicBezTo>
                    <a:pt x="706162" y="1846"/>
                    <a:pt x="720932" y="6462"/>
                    <a:pt x="740317" y="12000"/>
                  </a:cubicBezTo>
                  <a:cubicBezTo>
                    <a:pt x="744932" y="12923"/>
                    <a:pt x="746778" y="17539"/>
                    <a:pt x="745855" y="22154"/>
                  </a:cubicBezTo>
                  <a:cubicBezTo>
                    <a:pt x="744009" y="24923"/>
                    <a:pt x="741240" y="27693"/>
                    <a:pt x="737547" y="27693"/>
                  </a:cubicBez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776DE3E-C892-4A1E-A096-D285D6E21030}"/>
                </a:ext>
              </a:extLst>
            </p:cNvPr>
            <p:cNvSpPr/>
            <p:nvPr/>
          </p:nvSpPr>
          <p:spPr>
            <a:xfrm>
              <a:off x="3335800" y="8711191"/>
              <a:ext cx="64389" cy="26548"/>
            </a:xfrm>
            <a:custGeom>
              <a:avLst/>
              <a:gdLst>
                <a:gd name="connsiteX0" fmla="*/ 24564 w 143283"/>
                <a:gd name="connsiteY0" fmla="*/ 59078 h 59077"/>
                <a:gd name="connsiteX1" fmla="*/ 1487 w 143283"/>
                <a:gd name="connsiteY1" fmla="*/ 42462 h 59077"/>
                <a:gd name="connsiteX2" fmla="*/ 16256 w 143283"/>
                <a:gd name="connsiteY2" fmla="*/ 11077 h 59077"/>
                <a:gd name="connsiteX3" fmla="*/ 74411 w 143283"/>
                <a:gd name="connsiteY3" fmla="*/ 0 h 59077"/>
                <a:gd name="connsiteX4" fmla="*/ 127027 w 143283"/>
                <a:gd name="connsiteY4" fmla="*/ 11077 h 59077"/>
                <a:gd name="connsiteX5" fmla="*/ 141797 w 143283"/>
                <a:gd name="connsiteY5" fmla="*/ 42462 h 59077"/>
                <a:gd name="connsiteX6" fmla="*/ 110412 w 143283"/>
                <a:gd name="connsiteY6" fmla="*/ 57232 h 59077"/>
                <a:gd name="connsiteX7" fmla="*/ 75334 w 143283"/>
                <a:gd name="connsiteY7" fmla="*/ 48924 h 59077"/>
                <a:gd name="connsiteX8" fmla="*/ 32872 w 143283"/>
                <a:gd name="connsiteY8" fmla="*/ 57232 h 59077"/>
                <a:gd name="connsiteX9" fmla="*/ 24564 w 143283"/>
                <a:gd name="connsiteY9" fmla="*/ 59078 h 5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83" h="59077">
                  <a:moveTo>
                    <a:pt x="24564" y="59078"/>
                  </a:moveTo>
                  <a:cubicBezTo>
                    <a:pt x="14410" y="59078"/>
                    <a:pt x="5180" y="52616"/>
                    <a:pt x="1487" y="42462"/>
                  </a:cubicBezTo>
                  <a:cubicBezTo>
                    <a:pt x="-3128" y="29539"/>
                    <a:pt x="3333" y="15693"/>
                    <a:pt x="16256" y="11077"/>
                  </a:cubicBezTo>
                  <a:cubicBezTo>
                    <a:pt x="19026" y="10154"/>
                    <a:pt x="48565" y="0"/>
                    <a:pt x="74411" y="0"/>
                  </a:cubicBezTo>
                  <a:cubicBezTo>
                    <a:pt x="96565" y="0"/>
                    <a:pt x="124258" y="10154"/>
                    <a:pt x="127027" y="11077"/>
                  </a:cubicBezTo>
                  <a:cubicBezTo>
                    <a:pt x="139950" y="15693"/>
                    <a:pt x="146412" y="29539"/>
                    <a:pt x="141797" y="42462"/>
                  </a:cubicBezTo>
                  <a:cubicBezTo>
                    <a:pt x="137181" y="55385"/>
                    <a:pt x="123335" y="61847"/>
                    <a:pt x="110412" y="57232"/>
                  </a:cubicBezTo>
                  <a:cubicBezTo>
                    <a:pt x="102104" y="54462"/>
                    <a:pt x="84565" y="48924"/>
                    <a:pt x="75334" y="48924"/>
                  </a:cubicBezTo>
                  <a:cubicBezTo>
                    <a:pt x="59642" y="48924"/>
                    <a:pt x="39334" y="54462"/>
                    <a:pt x="32872" y="57232"/>
                  </a:cubicBezTo>
                  <a:cubicBezTo>
                    <a:pt x="29180" y="59078"/>
                    <a:pt x="26411" y="59078"/>
                    <a:pt x="24564" y="59078"/>
                  </a:cubicBezTo>
                  <a:close/>
                </a:path>
              </a:pathLst>
            </a:custGeom>
            <a:solidFill>
              <a:srgbClr val="D9D9D9">
                <a:alpha val="56000"/>
              </a:srgbClr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0CDE452-2EBD-44A9-9D4C-BD877AF68871}"/>
                </a:ext>
              </a:extLst>
            </p:cNvPr>
            <p:cNvSpPr/>
            <p:nvPr/>
          </p:nvSpPr>
          <p:spPr>
            <a:xfrm>
              <a:off x="2818822" y="8747696"/>
              <a:ext cx="235526" cy="172136"/>
            </a:xfrm>
            <a:custGeom>
              <a:avLst/>
              <a:gdLst>
                <a:gd name="connsiteX0" fmla="*/ 609193 w 609193"/>
                <a:gd name="connsiteY0" fmla="*/ 402466 h 402466"/>
                <a:gd name="connsiteX1" fmla="*/ 354421 w 609193"/>
                <a:gd name="connsiteY1" fmla="*/ 334158 h 402466"/>
                <a:gd name="connsiteX2" fmla="*/ 37802 w 609193"/>
                <a:gd name="connsiteY2" fmla="*/ 145848 h 402466"/>
                <a:gd name="connsiteX3" fmla="*/ 37802 w 609193"/>
                <a:gd name="connsiteY3" fmla="*/ 145848 h 402466"/>
                <a:gd name="connsiteX4" fmla="*/ 878 w 609193"/>
                <a:gd name="connsiteY4" fmla="*/ 51693 h 402466"/>
                <a:gd name="connsiteX5" fmla="*/ 21186 w 609193"/>
                <a:gd name="connsiteY5" fmla="*/ 0 h 402466"/>
                <a:gd name="connsiteX6" fmla="*/ 603654 w 609193"/>
                <a:gd name="connsiteY6" fmla="*/ 317542 h 402466"/>
                <a:gd name="connsiteX7" fmla="*/ 609193 w 609193"/>
                <a:gd name="connsiteY7" fmla="*/ 402466 h 4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193" h="402466">
                  <a:moveTo>
                    <a:pt x="609193" y="402466"/>
                  </a:moveTo>
                  <a:cubicBezTo>
                    <a:pt x="604578" y="401543"/>
                    <a:pt x="493807" y="386774"/>
                    <a:pt x="354421" y="334158"/>
                  </a:cubicBezTo>
                  <a:cubicBezTo>
                    <a:pt x="225188" y="286157"/>
                    <a:pt x="118110" y="221541"/>
                    <a:pt x="37802" y="145848"/>
                  </a:cubicBezTo>
                  <a:cubicBezTo>
                    <a:pt x="37802" y="145848"/>
                    <a:pt x="37802" y="145848"/>
                    <a:pt x="37802" y="145848"/>
                  </a:cubicBezTo>
                  <a:cubicBezTo>
                    <a:pt x="35032" y="144002"/>
                    <a:pt x="-6507" y="117232"/>
                    <a:pt x="878" y="51693"/>
                  </a:cubicBezTo>
                  <a:cubicBezTo>
                    <a:pt x="2724" y="36924"/>
                    <a:pt x="21186" y="0"/>
                    <a:pt x="21186" y="0"/>
                  </a:cubicBezTo>
                  <a:cubicBezTo>
                    <a:pt x="197496" y="261234"/>
                    <a:pt x="599039" y="317542"/>
                    <a:pt x="603654" y="317542"/>
                  </a:cubicBezTo>
                  <a:lnTo>
                    <a:pt x="609193" y="402466"/>
                  </a:ln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AE98E2-A817-4DA8-B872-7070CE840BAF}"/>
                </a:ext>
              </a:extLst>
            </p:cNvPr>
            <p:cNvSpPr/>
            <p:nvPr/>
          </p:nvSpPr>
          <p:spPr>
            <a:xfrm>
              <a:off x="2804207" y="8899519"/>
              <a:ext cx="317383" cy="206581"/>
            </a:xfrm>
            <a:custGeom>
              <a:avLst/>
              <a:gdLst>
                <a:gd name="connsiteX0" fmla="*/ 588728 w 588727"/>
                <a:gd name="connsiteY0" fmla="*/ 310158 h 311080"/>
                <a:gd name="connsiteX1" fmla="*/ 547189 w 588727"/>
                <a:gd name="connsiteY1" fmla="*/ 311081 h 311080"/>
                <a:gd name="connsiteX2" fmla="*/ 353340 w 588727"/>
                <a:gd name="connsiteY2" fmla="*/ 289850 h 311080"/>
                <a:gd name="connsiteX3" fmla="*/ 139184 w 588727"/>
                <a:gd name="connsiteY3" fmla="*/ 210464 h 311080"/>
                <a:gd name="connsiteX4" fmla="*/ 14567 w 588727"/>
                <a:gd name="connsiteY4" fmla="*/ 105232 h 311080"/>
                <a:gd name="connsiteX5" fmla="*/ 10875 w 588727"/>
                <a:gd name="connsiteY5" fmla="*/ 0 h 311080"/>
                <a:gd name="connsiteX6" fmla="*/ 546266 w 588727"/>
                <a:gd name="connsiteY6" fmla="*/ 226157 h 311080"/>
                <a:gd name="connsiteX7" fmla="*/ 588728 w 588727"/>
                <a:gd name="connsiteY7" fmla="*/ 310158 h 3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27" h="311080">
                  <a:moveTo>
                    <a:pt x="588728" y="310158"/>
                  </a:moveTo>
                  <a:cubicBezTo>
                    <a:pt x="586881" y="310158"/>
                    <a:pt x="572112" y="311081"/>
                    <a:pt x="547189" y="311081"/>
                  </a:cubicBezTo>
                  <a:cubicBezTo>
                    <a:pt x="505650" y="311081"/>
                    <a:pt x="434572" y="307388"/>
                    <a:pt x="353340" y="289850"/>
                  </a:cubicBezTo>
                  <a:cubicBezTo>
                    <a:pt x="274878" y="272311"/>
                    <a:pt x="203800" y="245541"/>
                    <a:pt x="139184" y="210464"/>
                  </a:cubicBezTo>
                  <a:cubicBezTo>
                    <a:pt x="139184" y="210464"/>
                    <a:pt x="69029" y="192002"/>
                    <a:pt x="14567" y="105232"/>
                  </a:cubicBezTo>
                  <a:cubicBezTo>
                    <a:pt x="-15895" y="56308"/>
                    <a:pt x="10875" y="0"/>
                    <a:pt x="10875" y="0"/>
                  </a:cubicBezTo>
                  <a:cubicBezTo>
                    <a:pt x="221339" y="255695"/>
                    <a:pt x="542573" y="226157"/>
                    <a:pt x="546266" y="226157"/>
                  </a:cubicBezTo>
                  <a:lnTo>
                    <a:pt x="588728" y="310158"/>
                  </a:lnTo>
                  <a:close/>
                </a:path>
              </a:pathLst>
            </a:custGeom>
            <a:solidFill>
              <a:srgbClr val="D9D9D9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ABEA648-AF78-4104-8743-E4E388FCB53C}"/>
                </a:ext>
              </a:extLst>
            </p:cNvPr>
            <p:cNvSpPr/>
            <p:nvPr/>
          </p:nvSpPr>
          <p:spPr>
            <a:xfrm>
              <a:off x="3666250" y="8788764"/>
              <a:ext cx="202205" cy="139794"/>
            </a:xfrm>
            <a:custGeom>
              <a:avLst/>
              <a:gdLst>
                <a:gd name="connsiteX0" fmla="*/ 0 w 609193"/>
                <a:gd name="connsiteY0" fmla="*/ 402466 h 402466"/>
                <a:gd name="connsiteX1" fmla="*/ 254773 w 609193"/>
                <a:gd name="connsiteY1" fmla="*/ 334158 h 402466"/>
                <a:gd name="connsiteX2" fmla="*/ 571392 w 609193"/>
                <a:gd name="connsiteY2" fmla="*/ 145848 h 402466"/>
                <a:gd name="connsiteX3" fmla="*/ 571392 w 609193"/>
                <a:gd name="connsiteY3" fmla="*/ 145848 h 402466"/>
                <a:gd name="connsiteX4" fmla="*/ 608315 w 609193"/>
                <a:gd name="connsiteY4" fmla="*/ 51693 h 402466"/>
                <a:gd name="connsiteX5" fmla="*/ 588007 w 609193"/>
                <a:gd name="connsiteY5" fmla="*/ 0 h 402466"/>
                <a:gd name="connsiteX6" fmla="*/ 5539 w 609193"/>
                <a:gd name="connsiteY6" fmla="*/ 317542 h 402466"/>
                <a:gd name="connsiteX7" fmla="*/ 0 w 609193"/>
                <a:gd name="connsiteY7" fmla="*/ 402466 h 40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193" h="402466">
                  <a:moveTo>
                    <a:pt x="0" y="402466"/>
                  </a:moveTo>
                  <a:cubicBezTo>
                    <a:pt x="4615" y="401543"/>
                    <a:pt x="115386" y="386774"/>
                    <a:pt x="254773" y="334158"/>
                  </a:cubicBezTo>
                  <a:cubicBezTo>
                    <a:pt x="384005" y="286157"/>
                    <a:pt x="491083" y="221541"/>
                    <a:pt x="571392" y="145848"/>
                  </a:cubicBezTo>
                  <a:cubicBezTo>
                    <a:pt x="571392" y="145848"/>
                    <a:pt x="571392" y="145848"/>
                    <a:pt x="571392" y="145848"/>
                  </a:cubicBezTo>
                  <a:cubicBezTo>
                    <a:pt x="574161" y="144002"/>
                    <a:pt x="615700" y="117232"/>
                    <a:pt x="608315" y="51693"/>
                  </a:cubicBezTo>
                  <a:cubicBezTo>
                    <a:pt x="606469" y="36924"/>
                    <a:pt x="588007" y="0"/>
                    <a:pt x="588007" y="0"/>
                  </a:cubicBezTo>
                  <a:cubicBezTo>
                    <a:pt x="411698" y="261234"/>
                    <a:pt x="10154" y="317542"/>
                    <a:pt x="5539" y="317542"/>
                  </a:cubicBezTo>
                  <a:lnTo>
                    <a:pt x="0" y="402466"/>
                  </a:ln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717F120-4B3A-40C5-AC94-1179B3D930AF}"/>
                </a:ext>
              </a:extLst>
            </p:cNvPr>
            <p:cNvSpPr/>
            <p:nvPr/>
          </p:nvSpPr>
          <p:spPr>
            <a:xfrm>
              <a:off x="3617302" y="8962573"/>
              <a:ext cx="264564" cy="139794"/>
            </a:xfrm>
            <a:custGeom>
              <a:avLst/>
              <a:gdLst>
                <a:gd name="connsiteX0" fmla="*/ 0 w 588727"/>
                <a:gd name="connsiteY0" fmla="*/ 310158 h 311080"/>
                <a:gd name="connsiteX1" fmla="*/ 41539 w 588727"/>
                <a:gd name="connsiteY1" fmla="*/ 311080 h 311080"/>
                <a:gd name="connsiteX2" fmla="*/ 235387 w 588727"/>
                <a:gd name="connsiteY2" fmla="*/ 289850 h 311080"/>
                <a:gd name="connsiteX3" fmla="*/ 449544 w 588727"/>
                <a:gd name="connsiteY3" fmla="*/ 210464 h 311080"/>
                <a:gd name="connsiteX4" fmla="*/ 574161 w 588727"/>
                <a:gd name="connsiteY4" fmla="*/ 105232 h 311080"/>
                <a:gd name="connsiteX5" fmla="*/ 577853 w 588727"/>
                <a:gd name="connsiteY5" fmla="*/ 0 h 311080"/>
                <a:gd name="connsiteX6" fmla="*/ 42462 w 588727"/>
                <a:gd name="connsiteY6" fmla="*/ 226157 h 311080"/>
                <a:gd name="connsiteX7" fmla="*/ 0 w 588727"/>
                <a:gd name="connsiteY7" fmla="*/ 310158 h 3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727" h="311080">
                  <a:moveTo>
                    <a:pt x="0" y="310158"/>
                  </a:moveTo>
                  <a:cubicBezTo>
                    <a:pt x="1846" y="310158"/>
                    <a:pt x="16615" y="311080"/>
                    <a:pt x="41539" y="311080"/>
                  </a:cubicBezTo>
                  <a:cubicBezTo>
                    <a:pt x="83078" y="311080"/>
                    <a:pt x="154156" y="307388"/>
                    <a:pt x="235387" y="289850"/>
                  </a:cubicBezTo>
                  <a:cubicBezTo>
                    <a:pt x="313850" y="272311"/>
                    <a:pt x="384928" y="245541"/>
                    <a:pt x="449544" y="210464"/>
                  </a:cubicBezTo>
                  <a:cubicBezTo>
                    <a:pt x="449544" y="210464"/>
                    <a:pt x="519698" y="192002"/>
                    <a:pt x="574161" y="105232"/>
                  </a:cubicBezTo>
                  <a:cubicBezTo>
                    <a:pt x="604623" y="56308"/>
                    <a:pt x="577853" y="0"/>
                    <a:pt x="577853" y="0"/>
                  </a:cubicBezTo>
                  <a:cubicBezTo>
                    <a:pt x="367389" y="255695"/>
                    <a:pt x="46154" y="226157"/>
                    <a:pt x="42462" y="226157"/>
                  </a:cubicBezTo>
                  <a:lnTo>
                    <a:pt x="0" y="310158"/>
                  </a:lnTo>
                  <a:close/>
                </a:path>
              </a:pathLst>
            </a:custGeom>
            <a:solidFill>
              <a:srgbClr val="ECECEC"/>
            </a:solidFill>
            <a:ln w="9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9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Luckiest Guy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Rajeshkannan MJ</dc:creator>
  <cp:lastModifiedBy>Rajeshkannan MJ</cp:lastModifiedBy>
  <cp:revision>9</cp:revision>
  <dcterms:created xsi:type="dcterms:W3CDTF">2020-06-13T15:11:27Z</dcterms:created>
  <dcterms:modified xsi:type="dcterms:W3CDTF">2020-06-13T15:54:09Z</dcterms:modified>
</cp:coreProperties>
</file>