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 showGuides="1">
      <p:cViewPr varScale="1">
        <p:scale>
          <a:sx n="53" d="100"/>
          <a:sy n="53" d="100"/>
        </p:scale>
        <p:origin x="2292" y="102"/>
      </p:cViewPr>
      <p:guideLst>
        <p:guide orient="horz" pos="2880"/>
        <p:guide pos="2160"/>
      </p:guideLst>
    </p:cSldViewPr>
  </p:slideViewPr>
  <p:notesTextViewPr>
    <p:cViewPr>
      <p:scale>
        <a:sx n="300" d="100"/>
        <a:sy n="300" d="100"/>
      </p:scale>
      <p:origin x="0" y="-15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7CA-55DE-42E2-957C-A8B20AD46B9F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6397-3D93-4F5B-B366-F9B767CF4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9916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7CA-55DE-42E2-957C-A8B20AD46B9F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6397-3D93-4F5B-B366-F9B767CF4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44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7CA-55DE-42E2-957C-A8B20AD46B9F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6397-3D93-4F5B-B366-F9B767CF4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90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7CA-55DE-42E2-957C-A8B20AD46B9F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6397-3D93-4F5B-B366-F9B767CF4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008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7CA-55DE-42E2-957C-A8B20AD46B9F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6397-3D93-4F5B-B366-F9B767CF4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570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7CA-55DE-42E2-957C-A8B20AD46B9F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6397-3D93-4F5B-B366-F9B767CF4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674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7CA-55DE-42E2-957C-A8B20AD46B9F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6397-3D93-4F5B-B366-F9B767CF4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912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7CA-55DE-42E2-957C-A8B20AD46B9F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6397-3D93-4F5B-B366-F9B767CF4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525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7CA-55DE-42E2-957C-A8B20AD46B9F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6397-3D93-4F5B-B366-F9B767CF4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297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7CA-55DE-42E2-957C-A8B20AD46B9F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6397-3D93-4F5B-B366-F9B767CF4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243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7CA-55DE-42E2-957C-A8B20AD46B9F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6397-3D93-4F5B-B366-F9B767CF4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02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377CA-55DE-42E2-957C-A8B20AD46B9F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96397-3D93-4F5B-B366-F9B767CF4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51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137587" y="-629552"/>
            <a:ext cx="3704730" cy="9093387"/>
            <a:chOff x="137587" y="-629552"/>
            <a:chExt cx="3704730" cy="9093387"/>
          </a:xfrm>
        </p:grpSpPr>
        <p:sp>
          <p:nvSpPr>
            <p:cNvPr id="45" name="TextBox 44"/>
            <p:cNvSpPr txBox="1"/>
            <p:nvPr/>
          </p:nvSpPr>
          <p:spPr>
            <a:xfrm rot="18504484">
              <a:off x="-1258375" y="3363144"/>
              <a:ext cx="909338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6600" dirty="0">
                  <a:solidFill>
                    <a:schemeClr val="bg2"/>
                  </a:solidFill>
                </a:rPr>
                <a:t>https://</a:t>
              </a:r>
              <a:r>
                <a:rPr lang="en-IN" sz="6600" dirty="0" smtClean="0">
                  <a:solidFill>
                    <a:schemeClr val="bg2"/>
                  </a:solidFill>
                </a:rPr>
                <a:t>whatistheurl.com</a:t>
              </a:r>
              <a:endParaRPr lang="en-IN" sz="6600" dirty="0">
                <a:solidFill>
                  <a:schemeClr val="bg2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8459" y="7827574"/>
              <a:ext cx="28149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000" dirty="0">
                  <a:solidFill>
                    <a:schemeClr val="bg2"/>
                  </a:solidFill>
                </a:rPr>
                <a:t>https://</a:t>
              </a:r>
              <a:r>
                <a:rPr lang="en-IN" sz="2000" dirty="0" smtClean="0">
                  <a:solidFill>
                    <a:schemeClr val="bg2"/>
                  </a:solidFill>
                </a:rPr>
                <a:t>whatistheurl.com</a:t>
              </a:r>
              <a:endParaRPr lang="en-IN" sz="2000" dirty="0">
                <a:solidFill>
                  <a:schemeClr val="bg2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37587" y="237520"/>
              <a:ext cx="28149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000" dirty="0">
                  <a:solidFill>
                    <a:schemeClr val="bg2"/>
                  </a:solidFill>
                </a:rPr>
                <a:t>https://</a:t>
              </a:r>
              <a:r>
                <a:rPr lang="en-IN" sz="2000" dirty="0" smtClean="0">
                  <a:solidFill>
                    <a:schemeClr val="bg2"/>
                  </a:solidFill>
                </a:rPr>
                <a:t>whatistheurl.com</a:t>
              </a:r>
              <a:endParaRPr lang="en-IN" sz="2000" dirty="0">
                <a:solidFill>
                  <a:schemeClr val="bg2"/>
                </a:solidFill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54" y="2772369"/>
            <a:ext cx="5700320" cy="57076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2901"/>
            <a:ext cx="5829300" cy="496908"/>
          </a:xfrm>
        </p:spPr>
        <p:txBody>
          <a:bodyPr>
            <a:noAutofit/>
          </a:bodyPr>
          <a:lstStyle/>
          <a:p>
            <a:r>
              <a:rPr lang="en-IN" sz="2400" b="1" dirty="0" smtClean="0">
                <a:latin typeface="Comic Sans MS" panose="030F0702030302020204" pitchFamily="66" charset="0"/>
              </a:rPr>
              <a:t>Verb Tenses Wheel</a:t>
            </a:r>
            <a:endParaRPr lang="en-IN" sz="24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870797"/>
            <a:ext cx="6199632" cy="903139"/>
          </a:xfrm>
        </p:spPr>
        <p:txBody>
          <a:bodyPr>
            <a:normAutofit/>
          </a:bodyPr>
          <a:lstStyle/>
          <a:p>
            <a:r>
              <a:rPr lang="en-US" dirty="0"/>
              <a:t>Print, cut and fix the small piece in the center of the wheel using a </a:t>
            </a:r>
            <a:r>
              <a:rPr lang="en-US" dirty="0" smtClean="0"/>
              <a:t>pin. Spin </a:t>
            </a:r>
            <a:r>
              <a:rPr lang="en-US" dirty="0"/>
              <a:t>the wheel and the student makes up on original </a:t>
            </a:r>
            <a:r>
              <a:rPr lang="en-US" dirty="0" smtClean="0"/>
              <a:t>sentence  </a:t>
            </a:r>
            <a:r>
              <a:rPr lang="en-US" dirty="0"/>
              <a:t>in the tense you want to practice.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500" y="2031710"/>
            <a:ext cx="1478641" cy="462642"/>
          </a:xfrm>
          <a:prstGeom prst="rect">
            <a:avLst/>
          </a:prstGeom>
        </p:spPr>
      </p:pic>
      <p:grpSp>
        <p:nvGrpSpPr>
          <p:cNvPr id="8" name="Grupo 30"/>
          <p:cNvGrpSpPr/>
          <p:nvPr/>
        </p:nvGrpSpPr>
        <p:grpSpPr>
          <a:xfrm>
            <a:off x="661102" y="2815627"/>
            <a:ext cx="5535770" cy="5586274"/>
            <a:chOff x="61355" y="0"/>
            <a:chExt cx="6877129" cy="6939872"/>
          </a:xfrm>
          <a:noFill/>
        </p:grpSpPr>
        <p:sp>
          <p:nvSpPr>
            <p:cNvPr id="9" name="Caixa de texto 6"/>
            <p:cNvSpPr txBox="1"/>
            <p:nvPr/>
          </p:nvSpPr>
          <p:spPr>
            <a:xfrm rot="14815781">
              <a:off x="1815604" y="772368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TURN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Caixa de texto 7"/>
            <p:cNvSpPr txBox="1"/>
            <p:nvPr/>
          </p:nvSpPr>
          <p:spPr>
            <a:xfrm rot="16535323">
              <a:off x="2986087" y="652462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ADD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Caixa de texto 8"/>
            <p:cNvSpPr txBox="1"/>
            <p:nvPr/>
          </p:nvSpPr>
          <p:spPr>
            <a:xfrm rot="2316085">
              <a:off x="4862055" y="4847608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EXPLAIN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Caixa de texto 9"/>
            <p:cNvSpPr txBox="1"/>
            <p:nvPr/>
          </p:nvSpPr>
          <p:spPr>
            <a:xfrm rot="12158269">
              <a:off x="219075" y="2228849"/>
              <a:ext cx="1590675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TRAIN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Caixa de texto 10"/>
            <p:cNvSpPr txBox="1"/>
            <p:nvPr/>
          </p:nvSpPr>
          <p:spPr>
            <a:xfrm rot="20675281">
              <a:off x="5213812" y="2776788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CONTAIN</a:t>
              </a:r>
              <a:endParaRPr lang="en-IN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Caixa de texto 11"/>
            <p:cNvSpPr txBox="1"/>
            <p:nvPr/>
          </p:nvSpPr>
          <p:spPr>
            <a:xfrm rot="14119793">
              <a:off x="1327271" y="1019720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WORK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Caixa de texto 12"/>
            <p:cNvSpPr txBox="1"/>
            <p:nvPr/>
          </p:nvSpPr>
          <p:spPr>
            <a:xfrm rot="19327117">
              <a:off x="4844901" y="1783345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BLINK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Caixa de texto 13"/>
            <p:cNvSpPr txBox="1"/>
            <p:nvPr/>
          </p:nvSpPr>
          <p:spPr>
            <a:xfrm rot="15785521">
              <a:off x="2619375" y="352424"/>
              <a:ext cx="1010893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USE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Caixa de texto 14"/>
            <p:cNvSpPr txBox="1"/>
            <p:nvPr/>
          </p:nvSpPr>
          <p:spPr>
            <a:xfrm rot="17442546">
              <a:off x="3972021" y="462417"/>
              <a:ext cx="94278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ASK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Caixa de texto 15"/>
            <p:cNvSpPr txBox="1"/>
            <p:nvPr/>
          </p:nvSpPr>
          <p:spPr>
            <a:xfrm rot="7050676">
              <a:off x="1382518" y="5692794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OFFER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Caixa de texto 16"/>
            <p:cNvSpPr txBox="1"/>
            <p:nvPr/>
          </p:nvSpPr>
          <p:spPr>
            <a:xfrm>
              <a:off x="5319234" y="3325278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DESTROY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Caixa de texto 17"/>
            <p:cNvSpPr txBox="1"/>
            <p:nvPr/>
          </p:nvSpPr>
          <p:spPr>
            <a:xfrm rot="5041076">
              <a:off x="3114675" y="6038849"/>
              <a:ext cx="1430666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INFORM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Caixa de texto 18"/>
            <p:cNvSpPr txBox="1"/>
            <p:nvPr/>
          </p:nvSpPr>
          <p:spPr>
            <a:xfrm rot="8483128">
              <a:off x="570829" y="4876796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RECEIVE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Caixa de texto 19"/>
            <p:cNvSpPr txBox="1"/>
            <p:nvPr/>
          </p:nvSpPr>
          <p:spPr>
            <a:xfrm rot="10112166">
              <a:off x="61355" y="3913249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SMELL</a:t>
              </a:r>
              <a:endParaRPr lang="en-IN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Caixa de texto 20"/>
            <p:cNvSpPr txBox="1"/>
            <p:nvPr/>
          </p:nvSpPr>
          <p:spPr>
            <a:xfrm rot="18120624">
              <a:off x="3747226" y="1211260"/>
              <a:ext cx="196888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CALL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Caixa de texto 21"/>
            <p:cNvSpPr txBox="1"/>
            <p:nvPr/>
          </p:nvSpPr>
          <p:spPr>
            <a:xfrm rot="4115390">
              <a:off x="4058279" y="5615308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FIX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Caixa de texto 22"/>
            <p:cNvSpPr txBox="1"/>
            <p:nvPr/>
          </p:nvSpPr>
          <p:spPr>
            <a:xfrm rot="1416845">
              <a:off x="5082052" y="4383443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ENJOY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Caixa de texto 23"/>
            <p:cNvSpPr txBox="1"/>
            <p:nvPr/>
          </p:nvSpPr>
          <p:spPr>
            <a:xfrm rot="20105139">
              <a:off x="5086350" y="2209799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CARRY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Caixa de texto 24"/>
            <p:cNvSpPr txBox="1"/>
            <p:nvPr/>
          </p:nvSpPr>
          <p:spPr>
            <a:xfrm rot="5934934">
              <a:off x="2468424" y="5973084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JOIN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Caixa de texto 25"/>
            <p:cNvSpPr txBox="1"/>
            <p:nvPr/>
          </p:nvSpPr>
          <p:spPr>
            <a:xfrm rot="12989963">
              <a:off x="500034" y="1782551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VISIT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Caixa de texto 26"/>
            <p:cNvSpPr txBox="1"/>
            <p:nvPr/>
          </p:nvSpPr>
          <p:spPr>
            <a:xfrm rot="9220843">
              <a:off x="233149" y="4452708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SAVE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Caixa de texto 27"/>
            <p:cNvSpPr txBox="1"/>
            <p:nvPr/>
          </p:nvSpPr>
          <p:spPr>
            <a:xfrm rot="11402722">
              <a:off x="61438" y="2802419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TALK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Caixa de texto 28"/>
            <p:cNvSpPr txBox="1"/>
            <p:nvPr/>
          </p:nvSpPr>
          <p:spPr>
            <a:xfrm rot="3231748">
              <a:off x="4461549" y="5226544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FEAR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Caixa de texto 29"/>
            <p:cNvSpPr txBox="1"/>
            <p:nvPr/>
          </p:nvSpPr>
          <p:spPr>
            <a:xfrm rot="7903753">
              <a:off x="962329" y="5334230"/>
              <a:ext cx="1619250" cy="3143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pt-BR" sz="14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PRESS</a:t>
              </a:r>
              <a:endParaRPr lang="en-IN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Caixa de texto 25"/>
          <p:cNvSpPr txBox="1"/>
          <p:nvPr/>
        </p:nvSpPr>
        <p:spPr>
          <a:xfrm rot="13737503">
            <a:off x="1347630" y="3947822"/>
            <a:ext cx="1303421" cy="2530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WALK</a:t>
            </a:r>
            <a:endParaRPr lang="en-IN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Caixa de texto 27"/>
          <p:cNvSpPr txBox="1"/>
          <p:nvPr/>
        </p:nvSpPr>
        <p:spPr>
          <a:xfrm rot="10800000">
            <a:off x="651074" y="5532442"/>
            <a:ext cx="1303421" cy="2530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STOP</a:t>
            </a:r>
            <a:endParaRPr lang="en-IN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Caixa de texto 15"/>
          <p:cNvSpPr txBox="1"/>
          <p:nvPr/>
        </p:nvSpPr>
        <p:spPr>
          <a:xfrm rot="6537006">
            <a:off x="2167708" y="7551305"/>
            <a:ext cx="1303421" cy="2530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MIX</a:t>
            </a:r>
            <a:endParaRPr lang="en-IN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Caixa de texto 17"/>
          <p:cNvSpPr txBox="1"/>
          <p:nvPr/>
        </p:nvSpPr>
        <p:spPr>
          <a:xfrm rot="4225595">
            <a:off x="3525357" y="7584625"/>
            <a:ext cx="1151620" cy="2530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endParaRPr lang="en-IN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Caixa de texto 16"/>
          <p:cNvSpPr txBox="1"/>
          <p:nvPr/>
        </p:nvSpPr>
        <p:spPr>
          <a:xfrm rot="572910">
            <a:off x="4791092" y="5958192"/>
            <a:ext cx="1303421" cy="2530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DREAM</a:t>
            </a:r>
            <a:endParaRPr lang="en-IN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Caixa de texto 20"/>
          <p:cNvSpPr txBox="1"/>
          <p:nvPr/>
        </p:nvSpPr>
        <p:spPr>
          <a:xfrm rot="18785193">
            <a:off x="3957585" y="4018476"/>
            <a:ext cx="1584857" cy="2530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COLLECT</a:t>
            </a:r>
            <a:endParaRPr lang="en-IN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73441" y="8693373"/>
            <a:ext cx="4328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Please visit our site for worksheets and charts https://whatistheurl.com/</a:t>
            </a:r>
            <a:endParaRPr lang="en-IN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91</Words>
  <Application>Microsoft Office PowerPoint</Application>
  <PresentationFormat>Letter Paper (8.5x11 in)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Verb Tenses Wheel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Tenses Wheel</dc:title>
  <dc:creator>LENOVO</dc:creator>
  <cp:lastModifiedBy>LENOVO</cp:lastModifiedBy>
  <cp:revision>7</cp:revision>
  <dcterms:created xsi:type="dcterms:W3CDTF">2022-08-29T04:50:15Z</dcterms:created>
  <dcterms:modified xsi:type="dcterms:W3CDTF">2022-08-29T05:11:43Z</dcterms:modified>
</cp:coreProperties>
</file>