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100" d="100"/>
          <a:sy n="100" d="100"/>
        </p:scale>
        <p:origin x="852"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AB76D-E4CC-4B34-8639-FE266BBBB0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7CA6310-7AC9-4FE3-8CB5-EC5A50852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a:extLst>
              <a:ext uri="{FF2B5EF4-FFF2-40B4-BE49-F238E27FC236}">
                <a16:creationId xmlns:a16="http://schemas.microsoft.com/office/drawing/2014/main" id="{B00F1290-992B-4FB6-AF69-AB46EC77DFC9}"/>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5" name="Footer Placeholder 4">
            <a:extLst>
              <a:ext uri="{FF2B5EF4-FFF2-40B4-BE49-F238E27FC236}">
                <a16:creationId xmlns:a16="http://schemas.microsoft.com/office/drawing/2014/main" id="{79B8E967-CD4E-4CB3-9104-9F784C8AD651}"/>
              </a:ext>
            </a:extLst>
          </p:cNvPr>
          <p:cNvSpPr>
            <a:spLocks noGrp="1"/>
          </p:cNvSpPr>
          <p:nvPr>
            <p:ph type="ftr" sz="quarter" idx="11"/>
          </p:nvPr>
        </p:nvSpPr>
        <p:spPr>
          <a:xfrm>
            <a:off x="2717321" y="6356350"/>
            <a:ext cx="6866626" cy="365125"/>
          </a:xfrm>
        </p:spPr>
        <p:txBody>
          <a:bodyPr/>
          <a:lstStyle/>
          <a:p>
            <a:r>
              <a:rPr lang="en-US" dirty="0"/>
              <a:t>Please download our worksheets from https://whatistheurl.com/</a:t>
            </a:r>
            <a:endParaRPr lang="en-IN" dirty="0"/>
          </a:p>
        </p:txBody>
      </p:sp>
      <p:sp>
        <p:nvSpPr>
          <p:cNvPr id="6" name="Slide Number Placeholder 5">
            <a:extLst>
              <a:ext uri="{FF2B5EF4-FFF2-40B4-BE49-F238E27FC236}">
                <a16:creationId xmlns:a16="http://schemas.microsoft.com/office/drawing/2014/main" id="{02B8D784-8C3F-41ED-9607-1BC315DA7634}"/>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408674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A8B2-F715-421D-B4E0-EA5FD879411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FAC7EA1-CEA5-435E-BBF7-F57453A028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08B9B44-A393-4C46-8CF2-E5A6947E7AB7}"/>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5" name="Footer Placeholder 4">
            <a:extLst>
              <a:ext uri="{FF2B5EF4-FFF2-40B4-BE49-F238E27FC236}">
                <a16:creationId xmlns:a16="http://schemas.microsoft.com/office/drawing/2014/main" id="{FC617D03-E125-4B1E-8BC4-FA2B979BD7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417F267-4BE1-4BDF-AA20-E17F5AF78182}"/>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223892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B16A1-ACAD-4D05-9D2F-4CAFA42A32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3910AE-5D10-4B8B-A47D-58D6914FF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382C47-6B53-49B1-8A47-E7FF417A0B3A}"/>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5" name="Footer Placeholder 4">
            <a:extLst>
              <a:ext uri="{FF2B5EF4-FFF2-40B4-BE49-F238E27FC236}">
                <a16:creationId xmlns:a16="http://schemas.microsoft.com/office/drawing/2014/main" id="{CD0DE2C0-23CB-4FFE-86DE-62EB9A525A4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1DF9FC-D8D7-458C-AA66-B60FDB597111}"/>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7296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BC55-884C-441B-967D-1BCB700927C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8CFDA01-110A-4BD0-B787-939FE92F5E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8640EA-3449-473C-8632-4C665C927888}"/>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5" name="Footer Placeholder 4">
            <a:extLst>
              <a:ext uri="{FF2B5EF4-FFF2-40B4-BE49-F238E27FC236}">
                <a16:creationId xmlns:a16="http://schemas.microsoft.com/office/drawing/2014/main" id="{D5D7E00D-9DB5-4426-94D1-6DE429292C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5DFC3D-3C9E-451D-A343-D777C4CBBC0A}"/>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411773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9F3C-18DE-4725-B353-39FC3831FC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3E9CBC9-4AF0-423E-B4B0-26073C44A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86B72-DA0D-4A00-8932-FD3F72772E85}"/>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5" name="Footer Placeholder 4">
            <a:extLst>
              <a:ext uri="{FF2B5EF4-FFF2-40B4-BE49-F238E27FC236}">
                <a16:creationId xmlns:a16="http://schemas.microsoft.com/office/drawing/2014/main" id="{CEC3858C-555F-4857-B300-23853BAE5A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7E430F-1DD2-4FE5-AE1A-D3BA120593CD}"/>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51991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18D2-E28B-4569-A421-37ED0A3108F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CF835B7-E06B-49B5-87C5-4EA4D84AD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6637DE2-DD90-4C17-8E24-97C4AF1B98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55A617-F91D-480D-AB72-79D0980446C4}"/>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6" name="Footer Placeholder 5">
            <a:extLst>
              <a:ext uri="{FF2B5EF4-FFF2-40B4-BE49-F238E27FC236}">
                <a16:creationId xmlns:a16="http://schemas.microsoft.com/office/drawing/2014/main" id="{465F80E3-03DE-483F-989F-D99CB485E1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E7531C0-9917-4AD6-AED3-196673703AF4}"/>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421136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ECFA-3059-4F45-AEA7-EACA2D1BE91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BC7C2EF-8ECD-4A2B-B48B-203D5AF2EB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865AEE-D019-40A8-AC23-512512A69F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22FA292-7E22-435D-8EB9-2C65FDB55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6FD9C-54C7-4C77-B9EE-B807861C3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356974-3D25-4CBF-B51C-E55F3987350E}"/>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8" name="Footer Placeholder 7">
            <a:extLst>
              <a:ext uri="{FF2B5EF4-FFF2-40B4-BE49-F238E27FC236}">
                <a16:creationId xmlns:a16="http://schemas.microsoft.com/office/drawing/2014/main" id="{0B815F93-54E4-4F12-A728-540E241AE25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7B5B7BE-8EA9-431C-A15C-31DF3F27F8DF}"/>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4082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6B7D8-6CB9-4A1F-A8D7-8D68A3BE601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08DAC89-CA28-4C3C-9166-B6E04DB0E4A2}"/>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4" name="Footer Placeholder 3">
            <a:extLst>
              <a:ext uri="{FF2B5EF4-FFF2-40B4-BE49-F238E27FC236}">
                <a16:creationId xmlns:a16="http://schemas.microsoft.com/office/drawing/2014/main" id="{6F393835-3E3E-440A-A1AB-730510561C0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E760E2D-4B49-4E40-BF13-AF6CE954686E}"/>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122653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FADE19-DE47-4C65-8216-E3EB621DA18F}"/>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3" name="Footer Placeholder 2">
            <a:extLst>
              <a:ext uri="{FF2B5EF4-FFF2-40B4-BE49-F238E27FC236}">
                <a16:creationId xmlns:a16="http://schemas.microsoft.com/office/drawing/2014/main" id="{FCE04FF1-B55A-4A5F-9EC9-59843082579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E6E2D7-1BB1-4A34-8D54-59756C3BB4C2}"/>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239351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8AAC-DD67-4C05-B70D-E884296A0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B4D5F51-06B7-4CDA-A2CE-3180004AB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827F3D6-DCB7-4AE7-BC06-368315AAA1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E4E5D-1D4A-4CCE-B75E-105A7CED1F85}"/>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6" name="Footer Placeholder 5">
            <a:extLst>
              <a:ext uri="{FF2B5EF4-FFF2-40B4-BE49-F238E27FC236}">
                <a16:creationId xmlns:a16="http://schemas.microsoft.com/office/drawing/2014/main" id="{82FBC5D0-E0CA-468F-B7FB-9937841BAA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D80AEC-FF53-4EC9-A700-9EE56F15CB59}"/>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76602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0E1F-332C-4DC7-B541-426D46E1F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165B82D-CEE9-4977-89E3-17D4CF320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7E89120-10E1-400C-9378-478AB2586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72B391-F3AC-4189-83C8-384192B53F2E}"/>
              </a:ext>
            </a:extLst>
          </p:cNvPr>
          <p:cNvSpPr>
            <a:spLocks noGrp="1"/>
          </p:cNvSpPr>
          <p:nvPr>
            <p:ph type="dt" sz="half" idx="10"/>
          </p:nvPr>
        </p:nvSpPr>
        <p:spPr/>
        <p:txBody>
          <a:bodyPr/>
          <a:lstStyle/>
          <a:p>
            <a:fld id="{C718EF74-6318-4DF8-B61B-5D87DA763ED6}" type="datetimeFigureOut">
              <a:rPr lang="en-IN" smtClean="0"/>
              <a:t>06-03-2024</a:t>
            </a:fld>
            <a:endParaRPr lang="en-IN"/>
          </a:p>
        </p:txBody>
      </p:sp>
      <p:sp>
        <p:nvSpPr>
          <p:cNvPr id="6" name="Footer Placeholder 5">
            <a:extLst>
              <a:ext uri="{FF2B5EF4-FFF2-40B4-BE49-F238E27FC236}">
                <a16:creationId xmlns:a16="http://schemas.microsoft.com/office/drawing/2014/main" id="{4987F8F6-3F86-439E-8DF5-B87D53B687D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402D288-684A-490A-A73F-AFDED47B5915}"/>
              </a:ext>
            </a:extLst>
          </p:cNvPr>
          <p:cNvSpPr>
            <a:spLocks noGrp="1"/>
          </p:cNvSpPr>
          <p:nvPr>
            <p:ph type="sldNum" sz="quarter" idx="12"/>
          </p:nvPr>
        </p:nvSpPr>
        <p:spPr/>
        <p:txBody>
          <a:bodyPr/>
          <a:lstStyle/>
          <a:p>
            <a:fld id="{22CB81DF-AF6F-40EB-B517-FABD2F5A3335}" type="slidenum">
              <a:rPr lang="en-IN" smtClean="0"/>
              <a:t>‹#›</a:t>
            </a:fld>
            <a:endParaRPr lang="en-IN"/>
          </a:p>
        </p:txBody>
      </p:sp>
    </p:spTree>
    <p:extLst>
      <p:ext uri="{BB962C8B-B14F-4D97-AF65-F5344CB8AC3E}">
        <p14:creationId xmlns:p14="http://schemas.microsoft.com/office/powerpoint/2010/main" val="1110887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87378-43DB-4FAA-9814-57A2FBEE4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BC5AC64-0039-4A5F-802A-D5243C564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B11DF4-1FBF-4E5A-BD6D-DB9132B1B3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8EF74-6318-4DF8-B61B-5D87DA763ED6}" type="datetimeFigureOut">
              <a:rPr lang="en-IN" smtClean="0"/>
              <a:t>06-03-2024</a:t>
            </a:fld>
            <a:endParaRPr lang="en-IN"/>
          </a:p>
        </p:txBody>
      </p:sp>
      <p:sp>
        <p:nvSpPr>
          <p:cNvPr id="5" name="Footer Placeholder 4">
            <a:extLst>
              <a:ext uri="{FF2B5EF4-FFF2-40B4-BE49-F238E27FC236}">
                <a16:creationId xmlns:a16="http://schemas.microsoft.com/office/drawing/2014/main" id="{0F88FA5D-765B-468E-9A7D-EB3A79EEF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E389EBB-CF9C-410C-856A-6DB75769B3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B81DF-AF6F-40EB-B517-FABD2F5A3335}" type="slidenum">
              <a:rPr lang="en-IN" smtClean="0"/>
              <a:t>‹#›</a:t>
            </a:fld>
            <a:endParaRPr lang="en-IN"/>
          </a:p>
        </p:txBody>
      </p:sp>
      <p:sp>
        <p:nvSpPr>
          <p:cNvPr id="7" name="Footer Placeholder 4">
            <a:extLst>
              <a:ext uri="{FF2B5EF4-FFF2-40B4-BE49-F238E27FC236}">
                <a16:creationId xmlns:a16="http://schemas.microsoft.com/office/drawing/2014/main" id="{1C97408F-1C73-4168-AF0E-0EF4E600E535}"/>
              </a:ext>
            </a:extLst>
          </p:cNvPr>
          <p:cNvSpPr txBox="1">
            <a:spLocks/>
          </p:cNvSpPr>
          <p:nvPr userDrawn="1"/>
        </p:nvSpPr>
        <p:spPr>
          <a:xfrm>
            <a:off x="2717321" y="6356350"/>
            <a:ext cx="68666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Please download our worksheets from https://whatistheurl.com/</a:t>
            </a:r>
            <a:endParaRPr lang="en-IN" dirty="0"/>
          </a:p>
        </p:txBody>
      </p:sp>
    </p:spTree>
    <p:extLst>
      <p:ext uri="{BB962C8B-B14F-4D97-AF65-F5344CB8AC3E}">
        <p14:creationId xmlns:p14="http://schemas.microsoft.com/office/powerpoint/2010/main" val="236690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02488962-DE01-4F19-A77F-91743C9314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0056" y="349935"/>
            <a:ext cx="2163734" cy="2952000"/>
          </a:xfrm>
          <a:prstGeom prst="rect">
            <a:avLst/>
          </a:prstGeom>
        </p:spPr>
      </p:pic>
      <p:pic>
        <p:nvPicPr>
          <p:cNvPr id="7" name="Graphic 6">
            <a:extLst>
              <a:ext uri="{FF2B5EF4-FFF2-40B4-BE49-F238E27FC236}">
                <a16:creationId xmlns:a16="http://schemas.microsoft.com/office/drawing/2014/main" id="{7CABE03E-5E4B-4C35-A616-6597CD1C7A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26200" y="349935"/>
            <a:ext cx="2524042" cy="2952000"/>
          </a:xfrm>
          <a:prstGeom prst="rect">
            <a:avLst/>
          </a:prstGeom>
        </p:spPr>
      </p:pic>
      <p:pic>
        <p:nvPicPr>
          <p:cNvPr id="9" name="Graphic 8">
            <a:extLst>
              <a:ext uri="{FF2B5EF4-FFF2-40B4-BE49-F238E27FC236}">
                <a16:creationId xmlns:a16="http://schemas.microsoft.com/office/drawing/2014/main" id="{EA8C4E0B-2C73-4AD8-96E7-B5EFD034DE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56158" y="349935"/>
            <a:ext cx="2204242" cy="2952000"/>
          </a:xfrm>
          <a:prstGeom prst="rect">
            <a:avLst/>
          </a:prstGeom>
        </p:spPr>
      </p:pic>
      <p:pic>
        <p:nvPicPr>
          <p:cNvPr id="11" name="Graphic 10">
            <a:extLst>
              <a:ext uri="{FF2B5EF4-FFF2-40B4-BE49-F238E27FC236}">
                <a16:creationId xmlns:a16="http://schemas.microsoft.com/office/drawing/2014/main" id="{0F9D286E-F6AB-4340-B80A-042D38B3DF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79592" y="349935"/>
            <a:ext cx="1910764" cy="2952000"/>
          </a:xfrm>
          <a:prstGeom prst="rect">
            <a:avLst/>
          </a:prstGeom>
        </p:spPr>
      </p:pic>
      <p:pic>
        <p:nvPicPr>
          <p:cNvPr id="13" name="Graphic 12">
            <a:extLst>
              <a:ext uri="{FF2B5EF4-FFF2-40B4-BE49-F238E27FC236}">
                <a16:creationId xmlns:a16="http://schemas.microsoft.com/office/drawing/2014/main" id="{F6400889-039F-48A6-9FDC-6AF88E2EF5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492" y="349935"/>
            <a:ext cx="2192762" cy="2952000"/>
          </a:xfrm>
          <a:prstGeom prst="rect">
            <a:avLst/>
          </a:prstGeom>
        </p:spPr>
      </p:pic>
      <p:sp>
        <p:nvSpPr>
          <p:cNvPr id="15" name="TextBox 14">
            <a:extLst>
              <a:ext uri="{FF2B5EF4-FFF2-40B4-BE49-F238E27FC236}">
                <a16:creationId xmlns:a16="http://schemas.microsoft.com/office/drawing/2014/main" id="{6FE6C9AE-F914-4B77-B6CB-CB68489E74D2}"/>
              </a:ext>
            </a:extLst>
          </p:cNvPr>
          <p:cNvSpPr txBox="1"/>
          <p:nvPr/>
        </p:nvSpPr>
        <p:spPr>
          <a:xfrm>
            <a:off x="714103" y="3670558"/>
            <a:ext cx="10836139" cy="2308324"/>
          </a:xfrm>
          <a:prstGeom prst="rect">
            <a:avLst/>
          </a:prstGeom>
          <a:noFill/>
        </p:spPr>
        <p:txBody>
          <a:bodyPr wrap="square">
            <a:spAutoFit/>
          </a:bodyPr>
          <a:lstStyle/>
          <a:p>
            <a:r>
              <a:rPr lang="en-IN" sz="3600" dirty="0">
                <a:solidFill>
                  <a:schemeClr val="accent1"/>
                </a:solidFill>
                <a:latin typeface="Delius" panose="02000603000000000000" pitchFamily="2" charset="0"/>
              </a:rPr>
              <a:t>The images depicts hand gestures where the fingers are raised, while the other fingers are curled into the palm for some numbers. These gestures are commonly used to indicate the number one to five.</a:t>
            </a:r>
          </a:p>
        </p:txBody>
      </p:sp>
    </p:spTree>
    <p:extLst>
      <p:ext uri="{BB962C8B-B14F-4D97-AF65-F5344CB8AC3E}">
        <p14:creationId xmlns:p14="http://schemas.microsoft.com/office/powerpoint/2010/main" val="3790514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37</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Delius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Showing numbers with fingers</dc:title>
  <dc:creator>Rajeshkannan MJ</dc:creator>
  <cp:lastModifiedBy>Rajeshkannan MJ</cp:lastModifiedBy>
  <cp:revision>5</cp:revision>
  <dcterms:created xsi:type="dcterms:W3CDTF">2024-03-04T04:48:13Z</dcterms:created>
  <dcterms:modified xsi:type="dcterms:W3CDTF">2024-03-06T05:25:59Z</dcterms:modified>
</cp:coreProperties>
</file>